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7" r:id="rId5"/>
    <p:sldId id="272" r:id="rId6"/>
    <p:sldId id="278" r:id="rId7"/>
    <p:sldId id="279" r:id="rId8"/>
    <p:sldId id="382" r:id="rId9"/>
    <p:sldId id="281" r:id="rId10"/>
    <p:sldId id="283" r:id="rId11"/>
    <p:sldId id="383" r:id="rId12"/>
    <p:sldId id="384" r:id="rId13"/>
    <p:sldId id="282" r:id="rId14"/>
    <p:sldId id="284" r:id="rId15"/>
    <p:sldId id="285" r:id="rId16"/>
    <p:sldId id="381" r:id="rId17"/>
    <p:sldId id="342" r:id="rId18"/>
    <p:sldId id="340" r:id="rId19"/>
    <p:sldId id="341" r:id="rId20"/>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284BD-9BED-4187-A310-8E5CB36958BC}" v="580" dt="2024-11-03T14:23:15.28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5" autoAdjust="0"/>
    <p:restoredTop sz="95709" autoAdjust="0"/>
  </p:normalViewPr>
  <p:slideViewPr>
    <p:cSldViewPr>
      <p:cViewPr varScale="1">
        <p:scale>
          <a:sx n="99" d="100"/>
          <a:sy n="99" d="100"/>
        </p:scale>
        <p:origin x="1296" y="90"/>
      </p:cViewPr>
      <p:guideLst>
        <p:guide pos="2880"/>
        <p:guide orient="horz" pos="2160"/>
      </p:guideLst>
    </p:cSldViewPr>
  </p:slideViewPr>
  <p:outlineViewPr>
    <p:cViewPr>
      <p:scale>
        <a:sx n="33" d="100"/>
        <a:sy n="33" d="100"/>
      </p:scale>
      <p:origin x="0" y="-6762"/>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68" d="100"/>
          <a:sy n="68" d="100"/>
        </p:scale>
        <p:origin x="3396" y="60"/>
      </p:cViewPr>
      <p:guideLst>
        <p:guide orient="horz" pos="3223"/>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543284BD-9BED-4187-A310-8E5CB36958BC}"/>
    <pc:docChg chg="undo custSel addSld delSld modSld modNotesMaster modHandout">
      <pc:chgData name="Tommy McClure" userId="5f57beb918c8a44c" providerId="LiveId" clId="{543284BD-9BED-4187-A310-8E5CB36958BC}" dt="2024-11-03T15:03:21.104" v="1205" actId="14100"/>
      <pc:docMkLst>
        <pc:docMk/>
      </pc:docMkLst>
      <pc:sldChg chg="modSp modAnim modNotes modNotesTx">
        <pc:chgData name="Tommy McClure" userId="5f57beb918c8a44c" providerId="LiveId" clId="{543284BD-9BED-4187-A310-8E5CB36958BC}" dt="2024-11-03T14:41:27.399" v="1176" actId="14100"/>
        <pc:sldMkLst>
          <pc:docMk/>
          <pc:sldMk cId="3198176989" sldId="257"/>
        </pc:sldMkLst>
        <pc:spChg chg="mod">
          <ac:chgData name="Tommy McClure" userId="5f57beb918c8a44c" providerId="LiveId" clId="{543284BD-9BED-4187-A310-8E5CB36958BC}" dt="2024-11-03T02:59:18.275" v="941" actId="20577"/>
          <ac:spMkLst>
            <pc:docMk/>
            <pc:sldMk cId="3198176989" sldId="257"/>
            <ac:spMk id="2" creationId="{00000000-0000-0000-0000-000000000000}"/>
          </ac:spMkLst>
        </pc:spChg>
      </pc:sldChg>
      <pc:sldChg chg="del">
        <pc:chgData name="Tommy McClure" userId="5f57beb918c8a44c" providerId="LiveId" clId="{543284BD-9BED-4187-A310-8E5CB36958BC}" dt="2024-11-03T01:07:10.076" v="172" actId="2696"/>
        <pc:sldMkLst>
          <pc:docMk/>
          <pc:sldMk cId="3731768266" sldId="258"/>
        </pc:sldMkLst>
      </pc:sldChg>
      <pc:sldChg chg="del">
        <pc:chgData name="Tommy McClure" userId="5f57beb918c8a44c" providerId="LiveId" clId="{543284BD-9BED-4187-A310-8E5CB36958BC}" dt="2024-11-03T01:07:25.182" v="177" actId="2696"/>
        <pc:sldMkLst>
          <pc:docMk/>
          <pc:sldMk cId="2769088315" sldId="262"/>
        </pc:sldMkLst>
      </pc:sldChg>
      <pc:sldChg chg="del">
        <pc:chgData name="Tommy McClure" userId="5f57beb918c8a44c" providerId="LiveId" clId="{543284BD-9BED-4187-A310-8E5CB36958BC}" dt="2024-11-03T01:07:16.016" v="174" actId="2696"/>
        <pc:sldMkLst>
          <pc:docMk/>
          <pc:sldMk cId="2378379680" sldId="264"/>
        </pc:sldMkLst>
      </pc:sldChg>
      <pc:sldChg chg="del">
        <pc:chgData name="Tommy McClure" userId="5f57beb918c8a44c" providerId="LiveId" clId="{543284BD-9BED-4187-A310-8E5CB36958BC}" dt="2024-11-03T01:06:58.428" v="169" actId="2696"/>
        <pc:sldMkLst>
          <pc:docMk/>
          <pc:sldMk cId="1585674921" sldId="265"/>
        </pc:sldMkLst>
      </pc:sldChg>
      <pc:sldChg chg="del">
        <pc:chgData name="Tommy McClure" userId="5f57beb918c8a44c" providerId="LiveId" clId="{543284BD-9BED-4187-A310-8E5CB36958BC}" dt="2024-11-03T01:07:12.974" v="173" actId="2696"/>
        <pc:sldMkLst>
          <pc:docMk/>
          <pc:sldMk cId="942682045" sldId="267"/>
        </pc:sldMkLst>
      </pc:sldChg>
      <pc:sldChg chg="del">
        <pc:chgData name="Tommy McClure" userId="5f57beb918c8a44c" providerId="LiveId" clId="{543284BD-9BED-4187-A310-8E5CB36958BC}" dt="2024-11-03T01:07:18.421" v="175" actId="2696"/>
        <pc:sldMkLst>
          <pc:docMk/>
          <pc:sldMk cId="805031522" sldId="269"/>
        </pc:sldMkLst>
      </pc:sldChg>
      <pc:sldChg chg="modSp modNotes modNotesTx">
        <pc:chgData name="Tommy McClure" userId="5f57beb918c8a44c" providerId="LiveId" clId="{543284BD-9BED-4187-A310-8E5CB36958BC}" dt="2024-11-03T14:41:48.462" v="1182" actId="14100"/>
        <pc:sldMkLst>
          <pc:docMk/>
          <pc:sldMk cId="1270821595" sldId="272"/>
        </pc:sldMkLst>
        <pc:spChg chg="mod">
          <ac:chgData name="Tommy McClure" userId="5f57beb918c8a44c" providerId="LiveId" clId="{543284BD-9BED-4187-A310-8E5CB36958BC}" dt="2024-11-03T01:50:24.547" v="653" actId="114"/>
          <ac:spMkLst>
            <pc:docMk/>
            <pc:sldMk cId="1270821595" sldId="272"/>
            <ac:spMk id="14" creationId="{00000000-0000-0000-0000-000000000000}"/>
          </ac:spMkLst>
        </pc:spChg>
      </pc:sldChg>
      <pc:sldChg chg="del">
        <pc:chgData name="Tommy McClure" userId="5f57beb918c8a44c" providerId="LiveId" clId="{543284BD-9BED-4187-A310-8E5CB36958BC}" dt="2024-11-03T01:07:03.312" v="170" actId="2696"/>
        <pc:sldMkLst>
          <pc:docMk/>
          <pc:sldMk cId="323130178" sldId="273"/>
        </pc:sldMkLst>
      </pc:sldChg>
      <pc:sldChg chg="del">
        <pc:chgData name="Tommy McClure" userId="5f57beb918c8a44c" providerId="LiveId" clId="{543284BD-9BED-4187-A310-8E5CB36958BC}" dt="2024-11-03T01:07:07.140" v="171" actId="2696"/>
        <pc:sldMkLst>
          <pc:docMk/>
          <pc:sldMk cId="1547476530" sldId="275"/>
        </pc:sldMkLst>
      </pc:sldChg>
      <pc:sldChg chg="del">
        <pc:chgData name="Tommy McClure" userId="5f57beb918c8a44c" providerId="LiveId" clId="{543284BD-9BED-4187-A310-8E5CB36958BC}" dt="2024-11-03T01:07:21.047" v="176" actId="2696"/>
        <pc:sldMkLst>
          <pc:docMk/>
          <pc:sldMk cId="136534381" sldId="276"/>
        </pc:sldMkLst>
      </pc:sldChg>
      <pc:sldChg chg="modSp mod modAnim">
        <pc:chgData name="Tommy McClure" userId="5f57beb918c8a44c" providerId="LiveId" clId="{543284BD-9BED-4187-A310-8E5CB36958BC}" dt="2024-11-03T14:11:45.178" v="1011" actId="20577"/>
        <pc:sldMkLst>
          <pc:docMk/>
          <pc:sldMk cId="2837778242" sldId="277"/>
        </pc:sldMkLst>
        <pc:spChg chg="mod">
          <ac:chgData name="Tommy McClure" userId="5f57beb918c8a44c" providerId="LiveId" clId="{543284BD-9BED-4187-A310-8E5CB36958BC}" dt="2024-11-03T01:51:34.623" v="669" actId="1035"/>
          <ac:spMkLst>
            <pc:docMk/>
            <pc:sldMk cId="2837778242" sldId="277"/>
            <ac:spMk id="2" creationId="{40EB9DE8-54EA-62FF-F8B5-224F5F5A4EC0}"/>
          </ac:spMkLst>
        </pc:spChg>
        <pc:spChg chg="mod">
          <ac:chgData name="Tommy McClure" userId="5f57beb918c8a44c" providerId="LiveId" clId="{543284BD-9BED-4187-A310-8E5CB36958BC}" dt="2024-11-03T14:11:45.178" v="1011" actId="20577"/>
          <ac:spMkLst>
            <pc:docMk/>
            <pc:sldMk cId="2837778242" sldId="277"/>
            <ac:spMk id="14" creationId="{6E579ACD-F1A3-CA78-D616-92D8790C93C1}"/>
          </ac:spMkLst>
        </pc:spChg>
      </pc:sldChg>
      <pc:sldChg chg="modSp mod modAnim modNotes modNotesTx">
        <pc:chgData name="Tommy McClure" userId="5f57beb918c8a44c" providerId="LiveId" clId="{543284BD-9BED-4187-A310-8E5CB36958BC}" dt="2024-11-03T15:03:21.104" v="1205" actId="14100"/>
        <pc:sldMkLst>
          <pc:docMk/>
          <pc:sldMk cId="543103779" sldId="278"/>
        </pc:sldMkLst>
        <pc:spChg chg="mod">
          <ac:chgData name="Tommy McClure" userId="5f57beb918c8a44c" providerId="LiveId" clId="{543284BD-9BED-4187-A310-8E5CB36958BC}" dt="2024-11-03T14:05:13.635" v="943" actId="14100"/>
          <ac:spMkLst>
            <pc:docMk/>
            <pc:sldMk cId="543103779" sldId="278"/>
            <ac:spMk id="2" creationId="{6CAE464B-BEA0-42FA-6E94-2C892DC6C8B5}"/>
          </ac:spMkLst>
        </pc:spChg>
        <pc:spChg chg="mod">
          <ac:chgData name="Tommy McClure" userId="5f57beb918c8a44c" providerId="LiveId" clId="{543284BD-9BED-4187-A310-8E5CB36958BC}" dt="2024-11-03T01:52:13.372" v="670" actId="114"/>
          <ac:spMkLst>
            <pc:docMk/>
            <pc:sldMk cId="543103779" sldId="278"/>
            <ac:spMk id="3" creationId="{FC6C1D3E-168F-F67E-5E39-E8F69B41E469}"/>
          </ac:spMkLst>
        </pc:spChg>
      </pc:sldChg>
      <pc:sldChg chg="modSp mod modAnim modNotes modNotesTx">
        <pc:chgData name="Tommy McClure" userId="5f57beb918c8a44c" providerId="LiveId" clId="{543284BD-9BED-4187-A310-8E5CB36958BC}" dt="2024-11-03T15:01:25.608" v="1191" actId="255"/>
        <pc:sldMkLst>
          <pc:docMk/>
          <pc:sldMk cId="1622947520" sldId="279"/>
        </pc:sldMkLst>
        <pc:spChg chg="mod">
          <ac:chgData name="Tommy McClure" userId="5f57beb918c8a44c" providerId="LiveId" clId="{543284BD-9BED-4187-A310-8E5CB36958BC}" dt="2024-11-03T14:05:57.814" v="950" actId="14100"/>
          <ac:spMkLst>
            <pc:docMk/>
            <pc:sldMk cId="1622947520" sldId="279"/>
            <ac:spMk id="2" creationId="{D7822871-C7FB-4879-2A12-36E18A99F78A}"/>
          </ac:spMkLst>
        </pc:spChg>
        <pc:spChg chg="mod">
          <ac:chgData name="Tommy McClure" userId="5f57beb918c8a44c" providerId="LiveId" clId="{543284BD-9BED-4187-A310-8E5CB36958BC}" dt="2024-11-03T14:13:39.346" v="1012" actId="20577"/>
          <ac:spMkLst>
            <pc:docMk/>
            <pc:sldMk cId="1622947520" sldId="279"/>
            <ac:spMk id="3" creationId="{DF51F15E-F890-3CCA-65B6-085CABC7B1C2}"/>
          </ac:spMkLst>
        </pc:spChg>
        <pc:spChg chg="mod">
          <ac:chgData name="Tommy McClure" userId="5f57beb918c8a44c" providerId="LiveId" clId="{543284BD-9BED-4187-A310-8E5CB36958BC}" dt="2024-11-03T14:06:02.035" v="952" actId="1076"/>
          <ac:spMkLst>
            <pc:docMk/>
            <pc:sldMk cId="1622947520" sldId="279"/>
            <ac:spMk id="5" creationId="{742EEE6E-543D-36C6-B790-9FB0A6DC8775}"/>
          </ac:spMkLst>
        </pc:spChg>
      </pc:sldChg>
      <pc:sldChg chg="modSp mod modAnim modNotes modNotesTx">
        <pc:chgData name="Tommy McClure" userId="5f57beb918c8a44c" providerId="LiveId" clId="{543284BD-9BED-4187-A310-8E5CB36958BC}" dt="2024-11-03T15:01:38.689" v="1192" actId="255"/>
        <pc:sldMkLst>
          <pc:docMk/>
          <pc:sldMk cId="2352225898" sldId="281"/>
        </pc:sldMkLst>
        <pc:spChg chg="mod">
          <ac:chgData name="Tommy McClure" userId="5f57beb918c8a44c" providerId="LiveId" clId="{543284BD-9BED-4187-A310-8E5CB36958BC}" dt="2024-11-03T14:06:51.386" v="965" actId="14100"/>
          <ac:spMkLst>
            <pc:docMk/>
            <pc:sldMk cId="2352225898" sldId="281"/>
            <ac:spMk id="2" creationId="{904369B1-B093-DB04-4CEF-3E07C7DB102C}"/>
          </ac:spMkLst>
        </pc:spChg>
        <pc:spChg chg="mod">
          <ac:chgData name="Tommy McClure" userId="5f57beb918c8a44c" providerId="LiveId" clId="{543284BD-9BED-4187-A310-8E5CB36958BC}" dt="2024-11-03T02:01:54.809" v="917" actId="114"/>
          <ac:spMkLst>
            <pc:docMk/>
            <pc:sldMk cId="2352225898" sldId="281"/>
            <ac:spMk id="3" creationId="{D06FC963-D7E5-4EC9-DD08-AF115F9FDFF5}"/>
          </ac:spMkLst>
        </pc:spChg>
      </pc:sldChg>
      <pc:sldChg chg="modSp mod modAnim modNotes">
        <pc:chgData name="Tommy McClure" userId="5f57beb918c8a44c" providerId="LiveId" clId="{543284BD-9BED-4187-A310-8E5CB36958BC}" dt="2024-11-03T14:25:12.160" v="1062" actId="14100"/>
        <pc:sldMkLst>
          <pc:docMk/>
          <pc:sldMk cId="2304988338" sldId="282"/>
        </pc:sldMkLst>
        <pc:spChg chg="mod">
          <ac:chgData name="Tommy McClure" userId="5f57beb918c8a44c" providerId="LiveId" clId="{543284BD-9BED-4187-A310-8E5CB36958BC}" dt="2024-11-03T14:07:41.433" v="979" actId="14100"/>
          <ac:spMkLst>
            <pc:docMk/>
            <pc:sldMk cId="2304988338" sldId="282"/>
            <ac:spMk id="2" creationId="{6B2EFD2D-978C-F914-6350-0760DB4F6CE2}"/>
          </ac:spMkLst>
        </pc:spChg>
      </pc:sldChg>
      <pc:sldChg chg="modSp mod modAnim modNotes">
        <pc:chgData name="Tommy McClure" userId="5f57beb918c8a44c" providerId="LiveId" clId="{543284BD-9BED-4187-A310-8E5CB36958BC}" dt="2024-11-03T15:01:48.862" v="1193" actId="255"/>
        <pc:sldMkLst>
          <pc:docMk/>
          <pc:sldMk cId="877952070" sldId="283"/>
        </pc:sldMkLst>
        <pc:spChg chg="mod">
          <ac:chgData name="Tommy McClure" userId="5f57beb918c8a44c" providerId="LiveId" clId="{543284BD-9BED-4187-A310-8E5CB36958BC}" dt="2024-11-03T14:07:24.073" v="973" actId="14100"/>
          <ac:spMkLst>
            <pc:docMk/>
            <pc:sldMk cId="877952070" sldId="283"/>
            <ac:spMk id="2" creationId="{03EC78FA-44A9-7988-5B9D-C7647C9470D2}"/>
          </ac:spMkLst>
        </pc:spChg>
        <pc:spChg chg="mod">
          <ac:chgData name="Tommy McClure" userId="5f57beb918c8a44c" providerId="LiveId" clId="{543284BD-9BED-4187-A310-8E5CB36958BC}" dt="2024-11-03T14:19:18.281" v="1022" actId="5793"/>
          <ac:spMkLst>
            <pc:docMk/>
            <pc:sldMk cId="877952070" sldId="283"/>
            <ac:spMk id="3" creationId="{5F8CA4A5-B4CD-2E91-1AA7-068A1C1F0052}"/>
          </ac:spMkLst>
        </pc:spChg>
      </pc:sldChg>
      <pc:sldChg chg="modSp mod modAnim modNotes modNotesTx">
        <pc:chgData name="Tommy McClure" userId="5f57beb918c8a44c" providerId="LiveId" clId="{543284BD-9BED-4187-A310-8E5CB36958BC}" dt="2024-11-03T15:02:15.003" v="1195" actId="255"/>
        <pc:sldMkLst>
          <pc:docMk/>
          <pc:sldMk cId="3197347599" sldId="284"/>
        </pc:sldMkLst>
        <pc:spChg chg="mod">
          <ac:chgData name="Tommy McClure" userId="5f57beb918c8a44c" providerId="LiveId" clId="{543284BD-9BED-4187-A310-8E5CB36958BC}" dt="2024-11-03T14:08:39.638" v="995" actId="14100"/>
          <ac:spMkLst>
            <pc:docMk/>
            <pc:sldMk cId="3197347599" sldId="284"/>
            <ac:spMk id="2" creationId="{321C2ED4-90A5-B439-CCFE-E4950D7BE8FB}"/>
          </ac:spMkLst>
        </pc:spChg>
        <pc:spChg chg="mod">
          <ac:chgData name="Tommy McClure" userId="5f57beb918c8a44c" providerId="LiveId" clId="{543284BD-9BED-4187-A310-8E5CB36958BC}" dt="2024-11-03T01:48:53.441" v="644" actId="114"/>
          <ac:spMkLst>
            <pc:docMk/>
            <pc:sldMk cId="3197347599" sldId="284"/>
            <ac:spMk id="8" creationId="{AB98B1D5-3801-496F-0A41-ED2CECDFB7FE}"/>
          </ac:spMkLst>
        </pc:spChg>
        <pc:spChg chg="mod">
          <ac:chgData name="Tommy McClure" userId="5f57beb918c8a44c" providerId="LiveId" clId="{543284BD-9BED-4187-A310-8E5CB36958BC}" dt="2024-11-03T14:09:45.176" v="1005" actId="115"/>
          <ac:spMkLst>
            <pc:docMk/>
            <pc:sldMk cId="3197347599" sldId="284"/>
            <ac:spMk id="9" creationId="{F118C6FA-605D-705F-285E-CCF0139B9F6F}"/>
          </ac:spMkLst>
        </pc:spChg>
      </pc:sldChg>
      <pc:sldChg chg="modSp mod modAnim modNotes modNotesTx">
        <pc:chgData name="Tommy McClure" userId="5f57beb918c8a44c" providerId="LiveId" clId="{543284BD-9BED-4187-A310-8E5CB36958BC}" dt="2024-11-03T15:02:07.386" v="1194" actId="255"/>
        <pc:sldMkLst>
          <pc:docMk/>
          <pc:sldMk cId="3850319270" sldId="285"/>
        </pc:sldMkLst>
        <pc:spChg chg="mod">
          <ac:chgData name="Tommy McClure" userId="5f57beb918c8a44c" providerId="LiveId" clId="{543284BD-9BED-4187-A310-8E5CB36958BC}" dt="2024-11-03T14:08:11.362" v="987" actId="14100"/>
          <ac:spMkLst>
            <pc:docMk/>
            <pc:sldMk cId="3850319270" sldId="285"/>
            <ac:spMk id="2" creationId="{F209ADCC-4F38-A18A-E884-C6D2124869F0}"/>
          </ac:spMkLst>
        </pc:spChg>
        <pc:spChg chg="mod">
          <ac:chgData name="Tommy McClure" userId="5f57beb918c8a44c" providerId="LiveId" clId="{543284BD-9BED-4187-A310-8E5CB36958BC}" dt="2024-11-03T14:20:56.682" v="1034" actId="20577"/>
          <ac:spMkLst>
            <pc:docMk/>
            <pc:sldMk cId="3850319270" sldId="285"/>
            <ac:spMk id="3" creationId="{A7078595-B5BD-4113-6C1B-125857E73873}"/>
          </ac:spMkLst>
        </pc:spChg>
        <pc:spChg chg="mod">
          <ac:chgData name="Tommy McClure" userId="5f57beb918c8a44c" providerId="LiveId" clId="{543284BD-9BED-4187-A310-8E5CB36958BC}" dt="2024-11-03T01:48:59.992" v="645" actId="114"/>
          <ac:spMkLst>
            <pc:docMk/>
            <pc:sldMk cId="3850319270" sldId="285"/>
            <ac:spMk id="7" creationId="{3113CD49-8665-F6DE-F200-72DBAEAE3F25}"/>
          </ac:spMkLst>
        </pc:spChg>
      </pc:sldChg>
      <pc:sldChg chg="modSp modAnim modNotes modNotesTx">
        <pc:chgData name="Tommy McClure" userId="5f57beb918c8a44c" providerId="LiveId" clId="{543284BD-9BED-4187-A310-8E5CB36958BC}" dt="2024-11-03T15:01:14.550" v="1190" actId="14100"/>
        <pc:sldMkLst>
          <pc:docMk/>
          <pc:sldMk cId="866806890" sldId="286"/>
        </pc:sldMkLst>
        <pc:spChg chg="mod">
          <ac:chgData name="Tommy McClure" userId="5f57beb918c8a44c" providerId="LiveId" clId="{543284BD-9BED-4187-A310-8E5CB36958BC}" dt="2024-11-03T14:14:51.037" v="1018" actId="20577"/>
          <ac:spMkLst>
            <pc:docMk/>
            <pc:sldMk cId="866806890" sldId="286"/>
            <ac:spMk id="3" creationId="{654C005E-F291-B44B-5974-FB37AF692FE6}"/>
          </ac:spMkLst>
        </pc:spChg>
      </pc:sldChg>
      <pc:sldChg chg="modSp modNotes">
        <pc:chgData name="Tommy McClure" userId="5f57beb918c8a44c" providerId="LiveId" clId="{543284BD-9BED-4187-A310-8E5CB36958BC}" dt="2024-11-03T15:02:57.611" v="1203" actId="14100"/>
        <pc:sldMkLst>
          <pc:docMk/>
          <pc:sldMk cId="3365715871" sldId="380"/>
        </pc:sldMkLst>
        <pc:spChg chg="mod">
          <ac:chgData name="Tommy McClure" userId="5f57beb918c8a44c" providerId="LiveId" clId="{543284BD-9BED-4187-A310-8E5CB36958BC}" dt="2024-11-03T14:23:15.285" v="1040" actId="207"/>
          <ac:spMkLst>
            <pc:docMk/>
            <pc:sldMk cId="3365715871" sldId="380"/>
            <ac:spMk id="7" creationId="{2A6B56C3-77F0-4E92-B09D-C8D4A68D5E79}"/>
          </ac:spMkLst>
        </pc:spChg>
      </pc:sldChg>
      <pc:sldChg chg="addSp delSp modSp add mod delAnim modAnim modNotes">
        <pc:chgData name="Tommy McClure" userId="5f57beb918c8a44c" providerId="LiveId" clId="{543284BD-9BED-4187-A310-8E5CB36958BC}" dt="2024-11-03T15:02:36.787" v="1200" actId="6549"/>
        <pc:sldMkLst>
          <pc:docMk/>
          <pc:sldMk cId="417122163" sldId="381"/>
        </pc:sldMkLst>
        <pc:spChg chg="mod">
          <ac:chgData name="Tommy McClure" userId="5f57beb918c8a44c" providerId="LiveId" clId="{543284BD-9BED-4187-A310-8E5CB36958BC}" dt="2024-11-03T01:08:34.884" v="229" actId="20577"/>
          <ac:spMkLst>
            <pc:docMk/>
            <pc:sldMk cId="417122163" sldId="381"/>
            <ac:spMk id="2" creationId="{83735A4E-A612-E54E-0567-6999054E2B3A}"/>
          </ac:spMkLst>
        </pc:spChg>
        <pc:spChg chg="del">
          <ac:chgData name="Tommy McClure" userId="5f57beb918c8a44c" providerId="LiveId" clId="{543284BD-9BED-4187-A310-8E5CB36958BC}" dt="2024-11-03T00:58:04.938" v="13" actId="478"/>
          <ac:spMkLst>
            <pc:docMk/>
            <pc:sldMk cId="417122163" sldId="381"/>
            <ac:spMk id="3" creationId="{300AD905-3669-F08B-0A4D-4E6CBFAAC534}"/>
          </ac:spMkLst>
        </pc:spChg>
        <pc:spChg chg="add del mod">
          <ac:chgData name="Tommy McClure" userId="5f57beb918c8a44c" providerId="LiveId" clId="{543284BD-9BED-4187-A310-8E5CB36958BC}" dt="2024-11-03T00:58:10.997" v="14" actId="478"/>
          <ac:spMkLst>
            <pc:docMk/>
            <pc:sldMk cId="417122163" sldId="381"/>
            <ac:spMk id="7" creationId="{5F11A04E-ED95-F757-265B-B7808C8E2CEA}"/>
          </ac:spMkLst>
        </pc:spChg>
        <pc:spChg chg="del">
          <ac:chgData name="Tommy McClure" userId="5f57beb918c8a44c" providerId="LiveId" clId="{543284BD-9BED-4187-A310-8E5CB36958BC}" dt="2024-11-03T00:57:54.585" v="10" actId="478"/>
          <ac:spMkLst>
            <pc:docMk/>
            <pc:sldMk cId="417122163" sldId="381"/>
            <ac:spMk id="8" creationId="{C3A2F51F-7C28-F390-C918-1019E2724966}"/>
          </ac:spMkLst>
        </pc:spChg>
        <pc:spChg chg="del">
          <ac:chgData name="Tommy McClure" userId="5f57beb918c8a44c" providerId="LiveId" clId="{543284BD-9BED-4187-A310-8E5CB36958BC}" dt="2024-11-03T00:57:57.332" v="11" actId="478"/>
          <ac:spMkLst>
            <pc:docMk/>
            <pc:sldMk cId="417122163" sldId="381"/>
            <ac:spMk id="9" creationId="{706C29C1-BB9C-C8CE-9E70-C76EE861D16D}"/>
          </ac:spMkLst>
        </pc:spChg>
        <pc:spChg chg="add mod">
          <ac:chgData name="Tommy McClure" userId="5f57beb918c8a44c" providerId="LiveId" clId="{543284BD-9BED-4187-A310-8E5CB36958BC}" dt="2024-11-03T01:06:00.372" v="159" actId="20577"/>
          <ac:spMkLst>
            <pc:docMk/>
            <pc:sldMk cId="417122163" sldId="381"/>
            <ac:spMk id="10" creationId="{E8547517-E688-08C6-5ABC-D4893E9F107A}"/>
          </ac:spMkLst>
        </pc:spChg>
        <pc:spChg chg="del">
          <ac:chgData name="Tommy McClure" userId="5f57beb918c8a44c" providerId="LiveId" clId="{543284BD-9BED-4187-A310-8E5CB36958BC}" dt="2024-11-03T00:57:59.773" v="12" actId="478"/>
          <ac:spMkLst>
            <pc:docMk/>
            <pc:sldMk cId="417122163" sldId="381"/>
            <ac:spMk id="11" creationId="{364EF457-31BF-A2F2-8DC6-160161FC1B34}"/>
          </ac:spMkLst>
        </pc:spChg>
        <pc:spChg chg="add mod">
          <ac:chgData name="Tommy McClure" userId="5f57beb918c8a44c" providerId="LiveId" clId="{543284BD-9BED-4187-A310-8E5CB36958BC}" dt="2024-11-03T01:01:10.746" v="53" actId="1076"/>
          <ac:spMkLst>
            <pc:docMk/>
            <pc:sldMk cId="417122163" sldId="381"/>
            <ac:spMk id="12" creationId="{3207AD90-B0B8-5CE2-F5DC-67A48D64926C}"/>
          </ac:spMkLst>
        </pc:spChg>
        <pc:spChg chg="add mod">
          <ac:chgData name="Tommy McClure" userId="5f57beb918c8a44c" providerId="LiveId" clId="{543284BD-9BED-4187-A310-8E5CB36958BC}" dt="2024-11-03T01:01:06.309" v="52" actId="1076"/>
          <ac:spMkLst>
            <pc:docMk/>
            <pc:sldMk cId="417122163" sldId="381"/>
            <ac:spMk id="13" creationId="{0B15A985-61F3-9AA3-0907-D139C736E72C}"/>
          </ac:spMkLst>
        </pc:spChg>
        <pc:spChg chg="add mod">
          <ac:chgData name="Tommy McClure" userId="5f57beb918c8a44c" providerId="LiveId" clId="{543284BD-9BED-4187-A310-8E5CB36958BC}" dt="2024-11-03T01:00:56.597" v="51" actId="1035"/>
          <ac:spMkLst>
            <pc:docMk/>
            <pc:sldMk cId="417122163" sldId="381"/>
            <ac:spMk id="14" creationId="{4894A0E3-9054-F159-967B-391EC76F38C3}"/>
          </ac:spMkLst>
        </pc:spChg>
        <pc:spChg chg="add mod">
          <ac:chgData name="Tommy McClure" userId="5f57beb918c8a44c" providerId="LiveId" clId="{543284BD-9BED-4187-A310-8E5CB36958BC}" dt="2024-11-03T01:00:50.934" v="47" actId="1035"/>
          <ac:spMkLst>
            <pc:docMk/>
            <pc:sldMk cId="417122163" sldId="381"/>
            <ac:spMk id="15" creationId="{74B10379-CB14-A95D-C77E-BBD0BF5B999D}"/>
          </ac:spMkLst>
        </pc:spChg>
        <pc:spChg chg="add mod">
          <ac:chgData name="Tommy McClure" userId="5f57beb918c8a44c" providerId="LiveId" clId="{543284BD-9BED-4187-A310-8E5CB36958BC}" dt="2024-11-03T01:00:44.657" v="41" actId="1035"/>
          <ac:spMkLst>
            <pc:docMk/>
            <pc:sldMk cId="417122163" sldId="381"/>
            <ac:spMk id="16" creationId="{2F1EC4C3-4D6A-B695-761C-CFA9FF515F86}"/>
          </ac:spMkLst>
        </pc:spChg>
        <pc:spChg chg="add mod">
          <ac:chgData name="Tommy McClure" userId="5f57beb918c8a44c" providerId="LiveId" clId="{543284BD-9BED-4187-A310-8E5CB36958BC}" dt="2024-11-03T01:00:38.032" v="30"/>
          <ac:spMkLst>
            <pc:docMk/>
            <pc:sldMk cId="417122163" sldId="381"/>
            <ac:spMk id="17" creationId="{66EB0470-29C8-5EAE-C22F-D5320A6C2037}"/>
          </ac:spMkLst>
        </pc:spChg>
        <pc:spChg chg="add mod">
          <ac:chgData name="Tommy McClure" userId="5f57beb918c8a44c" providerId="LiveId" clId="{543284BD-9BED-4187-A310-8E5CB36958BC}" dt="2024-11-03T01:04:32.712" v="134" actId="1037"/>
          <ac:spMkLst>
            <pc:docMk/>
            <pc:sldMk cId="417122163" sldId="381"/>
            <ac:spMk id="18" creationId="{1E38330B-1E5A-8D29-BDC3-698EB23EC037}"/>
          </ac:spMkLst>
        </pc:spChg>
        <pc:spChg chg="add del mod">
          <ac:chgData name="Tommy McClure" userId="5f57beb918c8a44c" providerId="LiveId" clId="{543284BD-9BED-4187-A310-8E5CB36958BC}" dt="2024-11-03T14:21:55.679" v="1036" actId="478"/>
          <ac:spMkLst>
            <pc:docMk/>
            <pc:sldMk cId="417122163" sldId="381"/>
            <ac:spMk id="19" creationId="{4F41C759-6460-4636-D98B-FF9A4ADAD2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511651"/>
          </a:xfrm>
          <a:prstGeom prst="rect">
            <a:avLst/>
          </a:prstGeom>
        </p:spPr>
        <p:txBody>
          <a:bodyPr vert="horz" lIns="99031" tIns="49516" rIns="99031" bIns="49516" rtlCol="0"/>
          <a:lstStyle>
            <a:lvl1pPr algn="l">
              <a:defRPr sz="1400"/>
            </a:lvl1pPr>
          </a:lstStyle>
          <a:p>
            <a:endParaRPr sz="1000"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023094" y="2"/>
            <a:ext cx="3077739" cy="511651"/>
          </a:xfrm>
          <a:prstGeom prst="rect">
            <a:avLst/>
          </a:prstGeom>
        </p:spPr>
        <p:txBody>
          <a:bodyPr vert="horz" lIns="99031" tIns="49516" rIns="99031" bIns="49516" rtlCol="0"/>
          <a:lstStyle>
            <a:lvl1pPr algn="r">
              <a:defRPr sz="1400"/>
            </a:lvl1pPr>
          </a:lstStyle>
          <a:p>
            <a:r>
              <a:rPr lang="en-US" sz="1000" dirty="0">
                <a:latin typeface="Arial" panose="020B0604020202020204" pitchFamily="34" charset="0"/>
                <a:cs typeface="Arial" panose="020B0604020202020204" pitchFamily="34" charset="0"/>
              </a:rPr>
              <a:t>11/10/2024 am</a:t>
            </a:r>
            <a:endParaRPr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719600"/>
            <a:ext cx="3077739" cy="511651"/>
          </a:xfrm>
          <a:prstGeom prst="rect">
            <a:avLst/>
          </a:prstGeom>
        </p:spPr>
        <p:txBody>
          <a:bodyPr vert="horz" lIns="99031" tIns="49516" rIns="99031" bIns="49516" rtlCol="0" anchor="b"/>
          <a:lstStyle>
            <a:lvl1pPr algn="l">
              <a:defRPr sz="1400"/>
            </a:lvl1pPr>
          </a:lstStyle>
          <a:p>
            <a:r>
              <a:rPr lang="en-US" sz="1000">
                <a:latin typeface="Arial" panose="020B0604020202020204" pitchFamily="34" charset="0"/>
                <a:cs typeface="Arial" panose="020B0604020202020204" pitchFamily="34" charset="0"/>
              </a:rPr>
              <a:t>Richard Lidh</a:t>
            </a:r>
            <a:endParaRPr sz="100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023094" y="9719600"/>
            <a:ext cx="3077739" cy="511651"/>
          </a:xfrm>
          <a:prstGeom prst="rect">
            <a:avLst/>
          </a:prstGeom>
        </p:spPr>
        <p:txBody>
          <a:bodyPr vert="horz" lIns="99031" tIns="49516" rIns="99031" bIns="49516" rtlCol="0" anchor="b"/>
          <a:lstStyle>
            <a:lvl1pPr algn="r">
              <a:defRPr sz="1400"/>
            </a:lvl1pPr>
          </a:lstStyle>
          <a:p>
            <a:fld id="{9C567D4A-04CB-4EDF-8FB1-342A02FC8EC5}" type="slidenum">
              <a:rPr sz="1000">
                <a:latin typeface="Arial" panose="020B0604020202020204" pitchFamily="34" charset="0"/>
                <a:cs typeface="Arial" panose="020B0604020202020204" pitchFamily="34" charset="0"/>
              </a:rPr>
              <a:t>‹#›</a:t>
            </a:fld>
            <a:endParaRPr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511651"/>
          </a:xfrm>
          <a:prstGeom prst="rect">
            <a:avLst/>
          </a:prstGeom>
        </p:spPr>
        <p:txBody>
          <a:bodyPr vert="horz" lIns="99031" tIns="49516" rIns="99031" bIns="49516" rtlCol="0"/>
          <a:lstStyle>
            <a:lvl1pPr algn="l">
              <a:defRPr sz="1400"/>
            </a:lvl1pPr>
          </a:lstStyle>
          <a:p>
            <a:endParaRPr/>
          </a:p>
        </p:txBody>
      </p:sp>
      <p:sp>
        <p:nvSpPr>
          <p:cNvPr id="3" name="Date Placeholder 2"/>
          <p:cNvSpPr>
            <a:spLocks noGrp="1"/>
          </p:cNvSpPr>
          <p:nvPr>
            <p:ph type="dt" idx="1"/>
          </p:nvPr>
        </p:nvSpPr>
        <p:spPr>
          <a:xfrm>
            <a:off x="4023094" y="2"/>
            <a:ext cx="3077739" cy="511651"/>
          </a:xfrm>
          <a:prstGeom prst="rect">
            <a:avLst/>
          </a:prstGeom>
        </p:spPr>
        <p:txBody>
          <a:bodyPr vert="horz" lIns="99031" tIns="49516" rIns="99031" bIns="49516" rtlCol="0"/>
          <a:lstStyle>
            <a:lvl1pPr algn="r">
              <a:defRPr sz="1400"/>
            </a:lvl1pPr>
          </a:lstStyle>
          <a:p>
            <a:r>
              <a:rPr lang="en-US"/>
              <a:t>11/10/2024 am</a:t>
            </a:r>
            <a:endParaRPr/>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31" tIns="49516" rIns="99031" bIns="49516" rtlCol="0" anchor="ctr"/>
          <a:lstStyle/>
          <a:p>
            <a:endParaRPr/>
          </a:p>
        </p:txBody>
      </p:sp>
      <p:sp>
        <p:nvSpPr>
          <p:cNvPr id="5" name="Notes Placeholder 4"/>
          <p:cNvSpPr>
            <a:spLocks noGrp="1"/>
          </p:cNvSpPr>
          <p:nvPr>
            <p:ph type="body" sz="quarter" idx="3"/>
          </p:nvPr>
        </p:nvSpPr>
        <p:spPr>
          <a:xfrm>
            <a:off x="710248" y="4860689"/>
            <a:ext cx="5681980" cy="4604861"/>
          </a:xfrm>
          <a:prstGeom prst="rect">
            <a:avLst/>
          </a:prstGeom>
        </p:spPr>
        <p:txBody>
          <a:bodyPr vert="horz" lIns="99031" tIns="49516" rIns="99031" bIns="4951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719600"/>
            <a:ext cx="3077739" cy="511651"/>
          </a:xfrm>
          <a:prstGeom prst="rect">
            <a:avLst/>
          </a:prstGeom>
        </p:spPr>
        <p:txBody>
          <a:bodyPr vert="horz" lIns="99031" tIns="49516" rIns="99031" bIns="49516" rtlCol="0" anchor="b"/>
          <a:lstStyle>
            <a:lvl1pPr algn="l">
              <a:defRPr sz="1400"/>
            </a:lvl1pPr>
          </a:lstStyle>
          <a:p>
            <a:r>
              <a:rPr lang="en-US"/>
              <a:t>Richard Lidh</a:t>
            </a:r>
            <a:endParaRPr/>
          </a:p>
        </p:txBody>
      </p:sp>
      <p:sp>
        <p:nvSpPr>
          <p:cNvPr id="7" name="Slide Number Placeholder 6"/>
          <p:cNvSpPr>
            <a:spLocks noGrp="1"/>
          </p:cNvSpPr>
          <p:nvPr>
            <p:ph type="sldNum" sz="quarter" idx="5"/>
          </p:nvPr>
        </p:nvSpPr>
        <p:spPr>
          <a:xfrm>
            <a:off x="4023094" y="9719600"/>
            <a:ext cx="3077739" cy="511651"/>
          </a:xfrm>
          <a:prstGeom prst="rect">
            <a:avLst/>
          </a:prstGeom>
        </p:spPr>
        <p:txBody>
          <a:bodyPr vert="horz" lIns="99031" tIns="49516" rIns="99031" bIns="49516" rtlCol="0" anchor="b"/>
          <a:lstStyle>
            <a:lvl1pPr algn="r">
              <a:defRPr sz="14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254000"/>
            <a:ext cx="4102100" cy="3076575"/>
          </a:xfrm>
        </p:spPr>
      </p:sp>
      <p:sp>
        <p:nvSpPr>
          <p:cNvPr id="3" name="Notes Placeholder 2"/>
          <p:cNvSpPr>
            <a:spLocks noGrp="1"/>
          </p:cNvSpPr>
          <p:nvPr>
            <p:ph type="body" idx="1"/>
          </p:nvPr>
        </p:nvSpPr>
        <p:spPr>
          <a:xfrm>
            <a:off x="-1" y="3411009"/>
            <a:ext cx="7100832" cy="6822016"/>
          </a:xfrm>
        </p:spPr>
        <p:txBody>
          <a:bodyPr/>
          <a:lstStyle/>
          <a:p>
            <a:r>
              <a:rPr lang="en-US" dirty="0">
                <a:latin typeface="Arial" panose="020B0604020202020204" pitchFamily="34" charset="0"/>
                <a:cs typeface="Arial" panose="020B0604020202020204" pitchFamily="34" charset="0"/>
              </a:rPr>
              <a:t>From: Glendol McClure, Washington Street Church of Christ, presented November 3, 2024.</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Malachi 1:1-14</a:t>
            </a:r>
            <a:r>
              <a:rPr lang="en-US" dirty="0">
                <a:latin typeface="Arial" panose="020B0604020202020204" pitchFamily="34" charset="0"/>
                <a:cs typeface="Arial" panose="020B0604020202020204" pitchFamily="34" charset="0"/>
              </a:rPr>
              <a:t> – “The oracle of the word of the Lord to Israel by Malachi. 2 ‘I have loved you,’ says the Lord. But you say, ‘How have you loved us?’ ‘Is not Esau Jacob's brother?’ declares the Lord. ‘Yet I have loved Jacob 3 but Esau I have hated. I have laid waste his hill country and left his heritage to jackals of the desert.’ 4 If Edom says, ‘We are shattered but we will rebuild the ruins,’ the Lord of hosts says, ‘They may build, but I will tear down, and they will be called “the wicked country,” and “the people with whom the Lord is angry forever.”’ 5 Your own eyes shall see this, and you shall say, ‘Great is the Lord beyond the border of Israel!’ 6 ‘A son honors his father, and a servant his master. If then I am a father, where is my honor? And if I am a master, where is my fear?’ says the Lord of hosts to you, O priests, who despise my name. But you say, 'How have we despised your name?' 7 By offering polluted food upon my altar. But you say, 'How have we polluted you?' By saying that the Lord's table may be despised. 8 When you offer blind animals in sacrifice, is that not evil? And when you offer those that are lame or sick, is that not evil? Present that to your governor; will he accept you or show you favor? says the Lord of hosts. 9 And now entreat the favor of God, that he may be gracious to us. With such a gift from your hand, will he show favor to any of you? says the Lord of hosts. 10 Oh that there were one among you who would shut the doors, that you might not kindle fire on my altar in vain! I have no pleasure in you, says the Lord of hosts, and I will not accept an offering from your hand. 11 For from the rising of the sun to its setting my name will be great among the nations, and in every place incense will be offered to my name, and a pure offering. For my name will be great among the nations, says the Lord of hosts. 12 But you profane it when you say that the Lord's table is polluted, and its fruit, that is, its food may be despised. 13 But you say, 'What a weariness this is,' and you snort at it, says the Lord of hosts. You bring what has been taken by violence or is lame or sick, and this you bring as your offering! Shall I accept that from your hand? says the Lord. 14 Cursed be the cheat who has a male in his flock, and vows it, and yet sacrifices to the Lord what is blemished. For I am a great King, says the Lord of hosts, and my name will be feared among the nations.”</a:t>
            </a:r>
          </a:p>
        </p:txBody>
      </p:sp>
      <p:sp>
        <p:nvSpPr>
          <p:cNvPr id="4" name="Slide Number Placeholder 3"/>
          <p:cNvSpPr>
            <a:spLocks noGrp="1"/>
          </p:cNvSpPr>
          <p:nvPr>
            <p:ph type="sldNum" sz="quarter" idx="5"/>
          </p:nvPr>
        </p:nvSpPr>
        <p:spPr/>
        <p:txBody>
          <a:bodyPr/>
          <a:lstStyle/>
          <a:p>
            <a:fld id="{2E61351F-DBB1-4664-ADA9-83BC7CB8848D}" type="slidenum">
              <a:rPr lang="en-US" smtClean="0"/>
              <a:t>1</a:t>
            </a:fld>
            <a:endParaRPr lang="en-US"/>
          </a:p>
        </p:txBody>
      </p:sp>
      <p:sp>
        <p:nvSpPr>
          <p:cNvPr id="5" name="Date Placeholder 4">
            <a:extLst>
              <a:ext uri="{FF2B5EF4-FFF2-40B4-BE49-F238E27FC236}">
                <a16:creationId xmlns:a16="http://schemas.microsoft.com/office/drawing/2014/main" id="{F412925E-D8B8-4595-1F4B-61A11C32215D}"/>
              </a:ext>
            </a:extLst>
          </p:cNvPr>
          <p:cNvSpPr>
            <a:spLocks noGrp="1"/>
          </p:cNvSpPr>
          <p:nvPr>
            <p:ph type="dt" idx="1"/>
          </p:nvPr>
        </p:nvSpPr>
        <p:spPr/>
        <p:txBody>
          <a:bodyPr/>
          <a:lstStyle/>
          <a:p>
            <a:r>
              <a:rPr lang="en-US"/>
              <a:t>11/10/2024 am</a:t>
            </a:r>
          </a:p>
        </p:txBody>
      </p:sp>
      <p:sp>
        <p:nvSpPr>
          <p:cNvPr id="6" name="Footer Placeholder 5">
            <a:extLst>
              <a:ext uri="{FF2B5EF4-FFF2-40B4-BE49-F238E27FC236}">
                <a16:creationId xmlns:a16="http://schemas.microsoft.com/office/drawing/2014/main" id="{FF8FC0B3-6758-C0F1-E6A8-32456B481108}"/>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20820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 y="4710442"/>
            <a:ext cx="7102475" cy="5522585"/>
          </a:xfrm>
        </p:spPr>
        <p:txBody>
          <a:bodyPr/>
          <a:lstStyle/>
          <a:p>
            <a:pPr defTabSz="990303">
              <a:defRPr/>
            </a:pPr>
            <a:r>
              <a:rPr lang="en-US" b="1" dirty="0">
                <a:latin typeface="Arial" panose="020B0604020202020204" pitchFamily="34" charset="0"/>
                <a:cs typeface="Arial" panose="020B0604020202020204" pitchFamily="34" charset="0"/>
              </a:rPr>
              <a:t>Ephesians 4:28</a:t>
            </a:r>
            <a:r>
              <a:rPr lang="en-US" dirty="0">
                <a:latin typeface="Arial" panose="020B0604020202020204" pitchFamily="34" charset="0"/>
                <a:cs typeface="Arial" panose="020B0604020202020204" pitchFamily="34" charset="0"/>
              </a:rPr>
              <a:t> – “Let the thief no longer steal, but rather </a:t>
            </a:r>
            <a:r>
              <a:rPr lang="en-US" b="1" dirty="0">
                <a:latin typeface="Arial" panose="020B0604020202020204" pitchFamily="34" charset="0"/>
                <a:cs typeface="Arial" panose="020B0604020202020204" pitchFamily="34" charset="0"/>
              </a:rPr>
              <a:t>let him labor</a:t>
            </a:r>
            <a:r>
              <a:rPr lang="en-US" dirty="0">
                <a:latin typeface="Arial" panose="020B0604020202020204" pitchFamily="34" charset="0"/>
                <a:cs typeface="Arial" panose="020B0604020202020204" pitchFamily="34" charset="0"/>
              </a:rPr>
              <a:t>, doing honest </a:t>
            </a:r>
            <a:r>
              <a:rPr lang="en-US" b="1" dirty="0">
                <a:latin typeface="Arial" panose="020B0604020202020204" pitchFamily="34" charset="0"/>
                <a:cs typeface="Arial" panose="020B0604020202020204" pitchFamily="34" charset="0"/>
              </a:rPr>
              <a:t>work with his own hands</a:t>
            </a:r>
            <a:r>
              <a:rPr lang="en-US" dirty="0">
                <a:latin typeface="Arial" panose="020B0604020202020204" pitchFamily="34" charset="0"/>
                <a:cs typeface="Arial" panose="020B0604020202020204" pitchFamily="34" charset="0"/>
              </a:rPr>
              <a:t>, so that he may have something to share with anyone in need.”</a:t>
            </a:r>
          </a:p>
          <a:p>
            <a:pPr defTabSz="990303">
              <a:defRPr/>
            </a:pPr>
            <a:endParaRPr lang="en-US" dirty="0">
              <a:latin typeface="Arial" panose="020B0604020202020204" pitchFamily="34" charset="0"/>
              <a:cs typeface="Arial" panose="020B0604020202020204" pitchFamily="34" charset="0"/>
            </a:endParaRPr>
          </a:p>
          <a:p>
            <a:pPr defTabSz="990303">
              <a:defRPr/>
            </a:pPr>
            <a:r>
              <a:rPr lang="en-US" b="1" dirty="0">
                <a:latin typeface="Arial" panose="020B0604020202020204" pitchFamily="34" charset="0"/>
                <a:cs typeface="Arial" panose="020B0604020202020204" pitchFamily="34" charset="0"/>
              </a:rPr>
              <a:t>Titus 2:8-10</a:t>
            </a:r>
            <a:r>
              <a:rPr lang="en-US" dirty="0">
                <a:latin typeface="Arial" panose="020B0604020202020204" pitchFamily="34" charset="0"/>
                <a:cs typeface="Arial" panose="020B0604020202020204" pitchFamily="34" charset="0"/>
              </a:rPr>
              <a:t> – “9  Slaves are to be submissive to their own masters in everything; they are to be well-pleasing, not argumentative, 10 not pilfering, but showing all good faith, so that in everything </a:t>
            </a:r>
            <a:r>
              <a:rPr lang="en-US" b="1" dirty="0">
                <a:latin typeface="Arial" panose="020B0604020202020204" pitchFamily="34" charset="0"/>
                <a:cs typeface="Arial" panose="020B0604020202020204" pitchFamily="34" charset="0"/>
              </a:rPr>
              <a:t>they may adorn the doctrine of God</a:t>
            </a:r>
            <a:r>
              <a:rPr lang="en-US" dirty="0">
                <a:latin typeface="Arial" panose="020B0604020202020204" pitchFamily="34" charset="0"/>
                <a:cs typeface="Arial" panose="020B0604020202020204" pitchFamily="34" charset="0"/>
              </a:rPr>
              <a:t> our Savior.”</a:t>
            </a:r>
          </a:p>
          <a:p>
            <a:pPr defTabSz="990303">
              <a:defRPr/>
            </a:pPr>
            <a:endParaRPr lang="en-US" dirty="0">
              <a:latin typeface="Arial" panose="020B0604020202020204" pitchFamily="34" charset="0"/>
              <a:cs typeface="Arial" panose="020B0604020202020204" pitchFamily="34" charset="0"/>
            </a:endParaRPr>
          </a:p>
          <a:p>
            <a:pPr defTabSz="990303">
              <a:defRPr/>
            </a:pPr>
            <a:r>
              <a:rPr lang="en-US" b="1" dirty="0">
                <a:latin typeface="Arial" panose="020B0604020202020204" pitchFamily="34" charset="0"/>
                <a:cs typeface="Arial" panose="020B0604020202020204" pitchFamily="34" charset="0"/>
              </a:rPr>
              <a:t>Colossians 3:22-24</a:t>
            </a:r>
            <a:r>
              <a:rPr lang="en-US" dirty="0">
                <a:latin typeface="Arial" panose="020B0604020202020204" pitchFamily="34" charset="0"/>
                <a:cs typeface="Arial" panose="020B0604020202020204" pitchFamily="34" charset="0"/>
              </a:rPr>
              <a:t> – “22 Slaves, obey in everything those who are your earthly masters, not by way of eye-service, as people-pleasers, but </a:t>
            </a:r>
            <a:r>
              <a:rPr lang="en-US" b="1" dirty="0">
                <a:latin typeface="Arial" panose="020B0604020202020204" pitchFamily="34" charset="0"/>
                <a:cs typeface="Arial" panose="020B0604020202020204" pitchFamily="34" charset="0"/>
              </a:rPr>
              <a:t>with sincerity of heart</a:t>
            </a:r>
            <a:r>
              <a:rPr lang="en-US" dirty="0">
                <a:latin typeface="Arial" panose="020B0604020202020204" pitchFamily="34" charset="0"/>
                <a:cs typeface="Arial" panose="020B0604020202020204" pitchFamily="34" charset="0"/>
              </a:rPr>
              <a:t>, fearing the Lord. 23  Whatever you do, </a:t>
            </a:r>
            <a:r>
              <a:rPr lang="en-US" b="1" dirty="0">
                <a:latin typeface="Arial" panose="020B0604020202020204" pitchFamily="34" charset="0"/>
                <a:cs typeface="Arial" panose="020B0604020202020204" pitchFamily="34" charset="0"/>
              </a:rPr>
              <a:t>work heartily, as for the Lord</a:t>
            </a:r>
            <a:r>
              <a:rPr lang="en-US" dirty="0">
                <a:latin typeface="Arial" panose="020B0604020202020204" pitchFamily="34" charset="0"/>
                <a:cs typeface="Arial" panose="020B0604020202020204" pitchFamily="34" charset="0"/>
              </a:rPr>
              <a:t> and not for men, 24 knowing that </a:t>
            </a:r>
            <a:r>
              <a:rPr lang="en-US" b="1" dirty="0">
                <a:latin typeface="Arial" panose="020B0604020202020204" pitchFamily="34" charset="0"/>
                <a:cs typeface="Arial" panose="020B0604020202020204" pitchFamily="34" charset="0"/>
              </a:rPr>
              <a:t>from the Lord you will receive the inheritance</a:t>
            </a:r>
            <a:r>
              <a:rPr lang="en-US" dirty="0">
                <a:latin typeface="Arial" panose="020B0604020202020204" pitchFamily="34" charset="0"/>
                <a:cs typeface="Arial" panose="020B0604020202020204" pitchFamily="34" charset="0"/>
              </a:rPr>
              <a:t> as your reward. </a:t>
            </a:r>
            <a:r>
              <a:rPr lang="en-US" b="1" dirty="0">
                <a:latin typeface="Arial" panose="020B0604020202020204" pitchFamily="34" charset="0"/>
                <a:cs typeface="Arial" panose="020B0604020202020204" pitchFamily="34" charset="0"/>
              </a:rPr>
              <a:t>You are serving the Lord Christ</a:t>
            </a:r>
            <a:r>
              <a:rPr lang="en-US" dirty="0">
                <a:latin typeface="Arial" panose="020B0604020202020204" pitchFamily="34" charset="0"/>
                <a:cs typeface="Arial" panose="020B0604020202020204" pitchFamily="34" charset="0"/>
              </a:rPr>
              <a:t>.”</a:t>
            </a:r>
          </a:p>
          <a:p>
            <a:pPr defTabSz="990303">
              <a:defRPr/>
            </a:pPr>
            <a:endParaRPr lang="en-US" dirty="0">
              <a:latin typeface="Arial" panose="020B0604020202020204" pitchFamily="34" charset="0"/>
              <a:cs typeface="Arial" panose="020B0604020202020204" pitchFamily="34" charset="0"/>
            </a:endParaRPr>
          </a:p>
          <a:p>
            <a:pPr defTabSz="990303">
              <a:defRPr/>
            </a:pPr>
            <a:r>
              <a:rPr lang="en-US" b="1" dirty="0">
                <a:latin typeface="Arial" panose="020B0604020202020204" pitchFamily="34" charset="0"/>
                <a:cs typeface="Arial" panose="020B0604020202020204" pitchFamily="34" charset="0"/>
              </a:rPr>
              <a:t>I Thessalonians 4:11-12</a:t>
            </a:r>
            <a:r>
              <a:rPr lang="en-US" dirty="0">
                <a:latin typeface="Arial" panose="020B0604020202020204" pitchFamily="34" charset="0"/>
                <a:cs typeface="Arial" panose="020B0604020202020204" pitchFamily="34" charset="0"/>
              </a:rPr>
              <a:t> – “11 and to aspire to live quietly, and to mind your own affairs, and to </a:t>
            </a:r>
            <a:r>
              <a:rPr lang="en-US" b="1" dirty="0">
                <a:latin typeface="Arial" panose="020B0604020202020204" pitchFamily="34" charset="0"/>
                <a:cs typeface="Arial" panose="020B0604020202020204" pitchFamily="34" charset="0"/>
              </a:rPr>
              <a:t>work with your hands</a:t>
            </a:r>
            <a:r>
              <a:rPr lang="en-US" dirty="0">
                <a:latin typeface="Arial" panose="020B0604020202020204" pitchFamily="34" charset="0"/>
                <a:cs typeface="Arial" panose="020B0604020202020204" pitchFamily="34" charset="0"/>
              </a:rPr>
              <a:t>, as we instructed you, 12 so that you may live properly before outsiders and be dependent on no one.”</a:t>
            </a:r>
          </a:p>
          <a:p>
            <a:pPr defTabSz="990303">
              <a:defRPr/>
            </a:pPr>
            <a:endParaRPr lang="en-US" dirty="0">
              <a:latin typeface="Arial" panose="020B0604020202020204" pitchFamily="34" charset="0"/>
              <a:cs typeface="Arial" panose="020B0604020202020204" pitchFamily="34" charset="0"/>
            </a:endParaRPr>
          </a:p>
          <a:p>
            <a:pPr defTabSz="990303">
              <a:defRPr/>
            </a:pPr>
            <a:r>
              <a:rPr lang="en-US" b="1" dirty="0">
                <a:latin typeface="Arial" panose="020B0604020202020204" pitchFamily="34" charset="0"/>
                <a:cs typeface="Arial" panose="020B0604020202020204" pitchFamily="34" charset="0"/>
              </a:rPr>
              <a:t>II Thessalonians 3:6-12</a:t>
            </a:r>
            <a:r>
              <a:rPr lang="en-US" dirty="0">
                <a:latin typeface="Arial" panose="020B0604020202020204" pitchFamily="34" charset="0"/>
                <a:cs typeface="Arial" panose="020B0604020202020204" pitchFamily="34" charset="0"/>
              </a:rPr>
              <a:t> – “6 Now we command you, brothers, in the name of our Lord Jesus Christ, that you keep away from any brother who is walking in idleness and not in accord with the tradition that you received from us. 7 For you yourselves know how you ought to imitate us, because we were not idle when we were with you, 8 nor did we eat anyone's bread without paying for it, but with toil and labor we worked night and day, that we might not be a burden to any of you. 9 It was not because we do not have that right, but to give you in ourselves an example to imitate. 10 For even when we were with you, we would give you this command: </a:t>
            </a:r>
            <a:r>
              <a:rPr lang="en-US" b="1" dirty="0">
                <a:latin typeface="Arial" panose="020B0604020202020204" pitchFamily="34" charset="0"/>
                <a:cs typeface="Arial" panose="020B0604020202020204" pitchFamily="34" charset="0"/>
              </a:rPr>
              <a:t>If anyone is not willing to work, let him not eat</a:t>
            </a:r>
            <a:r>
              <a:rPr lang="en-US" dirty="0">
                <a:latin typeface="Arial" panose="020B0604020202020204" pitchFamily="34" charset="0"/>
                <a:cs typeface="Arial" panose="020B0604020202020204" pitchFamily="34" charset="0"/>
              </a:rPr>
              <a:t>. 11 For we hear that some among you walk in idleness, not busy at work, but busybodies. 12 Now such persons we command and encourage in the Lord Jesus Christ to do their work quietly and to earn their own living.”</a:t>
            </a:r>
          </a:p>
        </p:txBody>
      </p:sp>
      <p:sp>
        <p:nvSpPr>
          <p:cNvPr id="4" name="Slide Number Placeholder 3"/>
          <p:cNvSpPr>
            <a:spLocks noGrp="1"/>
          </p:cNvSpPr>
          <p:nvPr>
            <p:ph type="sldNum" sz="quarter" idx="5"/>
          </p:nvPr>
        </p:nvSpPr>
        <p:spPr/>
        <p:txBody>
          <a:bodyPr/>
          <a:lstStyle/>
          <a:p>
            <a:fld id="{2E61351F-DBB1-4664-ADA9-83BC7CB8848D}" type="slidenum">
              <a:rPr lang="en-US" smtClean="0"/>
              <a:t>10</a:t>
            </a:fld>
            <a:endParaRPr lang="en-US"/>
          </a:p>
        </p:txBody>
      </p:sp>
      <p:sp>
        <p:nvSpPr>
          <p:cNvPr id="5" name="Date Placeholder 4">
            <a:extLst>
              <a:ext uri="{FF2B5EF4-FFF2-40B4-BE49-F238E27FC236}">
                <a16:creationId xmlns:a16="http://schemas.microsoft.com/office/drawing/2014/main" id="{7605C050-322B-12FF-8252-4382816E3DFB}"/>
              </a:ext>
            </a:extLst>
          </p:cNvPr>
          <p:cNvSpPr>
            <a:spLocks noGrp="1"/>
          </p:cNvSpPr>
          <p:nvPr>
            <p:ph type="dt" idx="1"/>
          </p:nvPr>
        </p:nvSpPr>
        <p:spPr/>
        <p:txBody>
          <a:bodyPr/>
          <a:lstStyle/>
          <a:p>
            <a:r>
              <a:rPr lang="en-US"/>
              <a:t>11/10/2024 am</a:t>
            </a:r>
          </a:p>
        </p:txBody>
      </p:sp>
      <p:sp>
        <p:nvSpPr>
          <p:cNvPr id="6" name="Footer Placeholder 5">
            <a:extLst>
              <a:ext uri="{FF2B5EF4-FFF2-40B4-BE49-F238E27FC236}">
                <a16:creationId xmlns:a16="http://schemas.microsoft.com/office/drawing/2014/main" id="{7FA6A1E1-2BB4-02AC-23E9-6AC66DD349C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12525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10441"/>
            <a:ext cx="7100832" cy="5520809"/>
          </a:xfrm>
        </p:spPr>
        <p:txBody>
          <a:bodyPr/>
          <a:lstStyle/>
          <a:p>
            <a:r>
              <a:rPr lang="en-US" b="1" dirty="0">
                <a:latin typeface="Arial" panose="020B0604020202020204" pitchFamily="34" charset="0"/>
                <a:cs typeface="Arial" panose="020B0604020202020204" pitchFamily="34" charset="0"/>
              </a:rPr>
              <a:t>I Corinthians 15:58</a:t>
            </a:r>
            <a:r>
              <a:rPr lang="en-US" dirty="0">
                <a:latin typeface="Arial" panose="020B0604020202020204" pitchFamily="34" charset="0"/>
                <a:cs typeface="Arial" panose="020B0604020202020204" pitchFamily="34" charset="0"/>
              </a:rPr>
              <a:t> – “Therefore, my beloved brothers, be steadfast, immovable, </a:t>
            </a:r>
            <a:r>
              <a:rPr lang="en-US" b="1" dirty="0">
                <a:latin typeface="Arial" panose="020B0604020202020204" pitchFamily="34" charset="0"/>
                <a:cs typeface="Arial" panose="020B0604020202020204" pitchFamily="34" charset="0"/>
              </a:rPr>
              <a:t>always abounding in the work of the Lord</a:t>
            </a:r>
            <a:r>
              <a:rPr lang="en-US" dirty="0">
                <a:latin typeface="Arial" panose="020B0604020202020204" pitchFamily="34" charset="0"/>
                <a:cs typeface="Arial" panose="020B0604020202020204" pitchFamily="34" charset="0"/>
              </a:rPr>
              <a:t>, knowing that in the Lord your labor is not in vain.”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9:4</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We must work the works of him who sent me</a:t>
            </a:r>
            <a:r>
              <a:rPr lang="en-US" dirty="0">
                <a:latin typeface="Arial" panose="020B0604020202020204" pitchFamily="34" charset="0"/>
                <a:cs typeface="Arial" panose="020B0604020202020204" pitchFamily="34" charset="0"/>
              </a:rPr>
              <a:t> while it is day; night is coming, when no one can work.”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Revelation 20:12-15</a:t>
            </a:r>
            <a:r>
              <a:rPr lang="en-US" dirty="0">
                <a:latin typeface="Arial" panose="020B0604020202020204" pitchFamily="34" charset="0"/>
                <a:cs typeface="Arial" panose="020B0604020202020204" pitchFamily="34" charset="0"/>
              </a:rPr>
              <a:t> – “12 And I saw the dead, great and small, standing before the throne, and books were opened. Then another book was opened, which is the book of life. And the dead were judged by what was written in the books, </a:t>
            </a:r>
            <a:r>
              <a:rPr lang="en-US" b="1" dirty="0">
                <a:latin typeface="Arial" panose="020B0604020202020204" pitchFamily="34" charset="0"/>
                <a:cs typeface="Arial" panose="020B0604020202020204" pitchFamily="34" charset="0"/>
              </a:rPr>
              <a:t>according to what they had done</a:t>
            </a:r>
            <a:r>
              <a:rPr lang="en-US" dirty="0">
                <a:latin typeface="Arial" panose="020B0604020202020204" pitchFamily="34" charset="0"/>
                <a:cs typeface="Arial" panose="020B0604020202020204" pitchFamily="34" charset="0"/>
              </a:rPr>
              <a:t>. 13 And the sea gave up the dead who were in it, Death and Hades gave up the dead who were in them, and they were judged, each one of them, according to what they had done. 14 Then Death and Hades were thrown into the lake of fire. This is the second death, the lake of fire. 15 And if anyone's name was not found written in the book of life, he was thrown into the lake of fire.”</a:t>
            </a:r>
          </a:p>
        </p:txBody>
      </p:sp>
      <p:sp>
        <p:nvSpPr>
          <p:cNvPr id="4" name="Slide Number Placeholder 3"/>
          <p:cNvSpPr>
            <a:spLocks noGrp="1"/>
          </p:cNvSpPr>
          <p:nvPr>
            <p:ph type="sldNum" sz="quarter" idx="5"/>
          </p:nvPr>
        </p:nvSpPr>
        <p:spPr/>
        <p:txBody>
          <a:bodyPr/>
          <a:lstStyle/>
          <a:p>
            <a:fld id="{2E61351F-DBB1-4664-ADA9-83BC7CB8848D}" type="slidenum">
              <a:rPr lang="en-US" smtClean="0"/>
              <a:t>11</a:t>
            </a:fld>
            <a:endParaRPr lang="en-US"/>
          </a:p>
        </p:txBody>
      </p:sp>
      <p:sp>
        <p:nvSpPr>
          <p:cNvPr id="5" name="Date Placeholder 4">
            <a:extLst>
              <a:ext uri="{FF2B5EF4-FFF2-40B4-BE49-F238E27FC236}">
                <a16:creationId xmlns:a16="http://schemas.microsoft.com/office/drawing/2014/main" id="{DB21D11E-B058-38D5-78C6-DFFB57B341E8}"/>
              </a:ext>
            </a:extLst>
          </p:cNvPr>
          <p:cNvSpPr>
            <a:spLocks noGrp="1"/>
          </p:cNvSpPr>
          <p:nvPr>
            <p:ph type="dt" idx="1"/>
          </p:nvPr>
        </p:nvSpPr>
        <p:spPr/>
        <p:txBody>
          <a:bodyPr/>
          <a:lstStyle/>
          <a:p>
            <a:r>
              <a:rPr lang="en-US"/>
              <a:t>11/10/2024 am</a:t>
            </a:r>
          </a:p>
        </p:txBody>
      </p:sp>
      <p:sp>
        <p:nvSpPr>
          <p:cNvPr id="6" name="Footer Placeholder 5">
            <a:extLst>
              <a:ext uri="{FF2B5EF4-FFF2-40B4-BE49-F238E27FC236}">
                <a16:creationId xmlns:a16="http://schemas.microsoft.com/office/drawing/2014/main" id="{9AA5DB58-B3A1-6891-3E1B-64D5C57B90E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405856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91655"/>
            <a:ext cx="7100832" cy="5441370"/>
          </a:xfrm>
        </p:spPr>
        <p:txBody>
          <a:bodyPr/>
          <a:lstStyle/>
          <a:p>
            <a:r>
              <a:rPr lang="en-US" b="1" dirty="0"/>
              <a:t>Colossians 3:17</a:t>
            </a:r>
            <a:r>
              <a:rPr lang="en-US" b="0" dirty="0"/>
              <a:t> – “And whatever you do, in word or deed, </a:t>
            </a:r>
            <a:r>
              <a:rPr lang="en-US" b="1" dirty="0"/>
              <a:t>do everything in the name of the Lord Jesus</a:t>
            </a:r>
            <a:r>
              <a:rPr lang="en-US" b="0" dirty="0"/>
              <a:t>, giving thanks to God the Father through him.”</a:t>
            </a:r>
          </a:p>
          <a:p>
            <a:endParaRPr lang="en-US" b="0" dirty="0"/>
          </a:p>
          <a:p>
            <a:r>
              <a:rPr lang="en-US" b="1" dirty="0"/>
              <a:t>Matthew 28:18</a:t>
            </a:r>
            <a:r>
              <a:rPr lang="en-US" b="0" dirty="0"/>
              <a:t> – “And Jesus came and said to them, ‘</a:t>
            </a:r>
            <a:r>
              <a:rPr lang="en-US" b="1" dirty="0"/>
              <a:t>All authority in heaven and on earth has been given to me</a:t>
            </a:r>
            <a:r>
              <a:rPr lang="en-US" b="0" dirty="0"/>
              <a:t>.’”</a:t>
            </a:r>
          </a:p>
          <a:p>
            <a:endParaRPr lang="en-US" b="0" dirty="0"/>
          </a:p>
          <a:p>
            <a:r>
              <a:rPr lang="en-US" b="1" dirty="0"/>
              <a:t>Ephesians 5:24</a:t>
            </a:r>
            <a:r>
              <a:rPr lang="en-US" b="0" dirty="0"/>
              <a:t> – “But as </a:t>
            </a:r>
            <a:r>
              <a:rPr lang="en-US" b="1" dirty="0"/>
              <a:t>the church is subject to Christ</a:t>
            </a:r>
            <a:r>
              <a:rPr lang="en-US" b="0" dirty="0"/>
              <a:t>, so (let) the wives also (be) to their husbands in everything.” (</a:t>
            </a:r>
            <a:r>
              <a:rPr lang="en-US" b="1" dirty="0"/>
              <a:t>ASV</a:t>
            </a:r>
            <a:r>
              <a:rPr lang="en-US" b="0" dirty="0"/>
              <a:t>)</a:t>
            </a:r>
          </a:p>
          <a:p>
            <a:endParaRPr lang="en-US" b="0" dirty="0"/>
          </a:p>
          <a:p>
            <a:r>
              <a:rPr lang="en-US" b="1" dirty="0"/>
              <a:t>Ephesians 1:22-23</a:t>
            </a:r>
            <a:r>
              <a:rPr lang="en-US" b="0" dirty="0"/>
              <a:t> – “22 And he put all things under his feet and gave him as </a:t>
            </a:r>
            <a:r>
              <a:rPr lang="en-US" b="1" dirty="0"/>
              <a:t>head over all things to the church</a:t>
            </a:r>
            <a:r>
              <a:rPr lang="en-US" b="0" dirty="0"/>
              <a:t>, 23  which is his body, the fullness of him who fills all in all.”</a:t>
            </a:r>
          </a:p>
        </p:txBody>
      </p:sp>
      <p:sp>
        <p:nvSpPr>
          <p:cNvPr id="4" name="Slide Number Placeholder 3"/>
          <p:cNvSpPr>
            <a:spLocks noGrp="1"/>
          </p:cNvSpPr>
          <p:nvPr>
            <p:ph type="sldNum" sz="quarter" idx="5"/>
          </p:nvPr>
        </p:nvSpPr>
        <p:spPr/>
        <p:txBody>
          <a:bodyPr/>
          <a:lstStyle/>
          <a:p>
            <a:fld id="{2E61351F-DBB1-4664-ADA9-83BC7CB8848D}" type="slidenum">
              <a:rPr lang="en-US" smtClean="0"/>
              <a:t>12</a:t>
            </a:fld>
            <a:endParaRPr lang="en-US"/>
          </a:p>
        </p:txBody>
      </p:sp>
      <p:sp>
        <p:nvSpPr>
          <p:cNvPr id="5" name="Date Placeholder 4">
            <a:extLst>
              <a:ext uri="{FF2B5EF4-FFF2-40B4-BE49-F238E27FC236}">
                <a16:creationId xmlns:a16="http://schemas.microsoft.com/office/drawing/2014/main" id="{BFB45BC4-C2D1-7B3E-7FD1-C8E86230A8F8}"/>
              </a:ext>
            </a:extLst>
          </p:cNvPr>
          <p:cNvSpPr>
            <a:spLocks noGrp="1"/>
          </p:cNvSpPr>
          <p:nvPr>
            <p:ph type="dt" idx="1"/>
          </p:nvPr>
        </p:nvSpPr>
        <p:spPr/>
        <p:txBody>
          <a:bodyPr/>
          <a:lstStyle/>
          <a:p>
            <a:r>
              <a:rPr lang="en-US"/>
              <a:t>11/10/2024 am</a:t>
            </a:r>
          </a:p>
        </p:txBody>
      </p:sp>
      <p:sp>
        <p:nvSpPr>
          <p:cNvPr id="6" name="Footer Placeholder 5">
            <a:extLst>
              <a:ext uri="{FF2B5EF4-FFF2-40B4-BE49-F238E27FC236}">
                <a16:creationId xmlns:a16="http://schemas.microsoft.com/office/drawing/2014/main" id="{0EE07E14-7608-277C-6386-71EDEB5C2D3A}"/>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468023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1E7F-B9B5-EECA-AB98-510FC4B18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E6072-E941-5AED-419C-E32DE8680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9185B-D2BA-4AC2-99F3-28F6D2BEC833}"/>
              </a:ext>
            </a:extLst>
          </p:cNvPr>
          <p:cNvSpPr>
            <a:spLocks noGrp="1"/>
          </p:cNvSpPr>
          <p:nvPr>
            <p:ph type="body" idx="1"/>
          </p:nvPr>
        </p:nvSpPr>
        <p:spPr>
          <a:xfrm>
            <a:off x="15833" y="4603314"/>
            <a:ext cx="7100832" cy="5520809"/>
          </a:xfrm>
        </p:spPr>
        <p:txBody>
          <a:bodyPr/>
          <a:lstStyle/>
          <a:p>
            <a:r>
              <a:rPr lang="en-US"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D0CC52E-CB85-65B4-46A0-BA57EC25C843}"/>
              </a:ext>
            </a:extLst>
          </p:cNvPr>
          <p:cNvSpPr>
            <a:spLocks noGrp="1"/>
          </p:cNvSpPr>
          <p:nvPr>
            <p:ph type="sldNum" sz="quarter" idx="5"/>
          </p:nvPr>
        </p:nvSpPr>
        <p:spPr/>
        <p:txBody>
          <a:bodyPr/>
          <a:lstStyle/>
          <a:p>
            <a:fld id="{2E61351F-DBB1-4664-ADA9-83BC7CB8848D}" type="slidenum">
              <a:rPr lang="en-US" smtClean="0"/>
              <a:t>13</a:t>
            </a:fld>
            <a:endParaRPr lang="en-US"/>
          </a:p>
        </p:txBody>
      </p:sp>
      <p:sp>
        <p:nvSpPr>
          <p:cNvPr id="5" name="Date Placeholder 4">
            <a:extLst>
              <a:ext uri="{FF2B5EF4-FFF2-40B4-BE49-F238E27FC236}">
                <a16:creationId xmlns:a16="http://schemas.microsoft.com/office/drawing/2014/main" id="{B9DE1399-8FC6-6EA5-09A3-7262F5A07E13}"/>
              </a:ext>
            </a:extLst>
          </p:cNvPr>
          <p:cNvSpPr>
            <a:spLocks noGrp="1"/>
          </p:cNvSpPr>
          <p:nvPr>
            <p:ph type="dt" idx="1"/>
          </p:nvPr>
        </p:nvSpPr>
        <p:spPr/>
        <p:txBody>
          <a:bodyPr/>
          <a:lstStyle/>
          <a:p>
            <a:r>
              <a:rPr lang="en-US"/>
              <a:t>11/10/2024 am</a:t>
            </a:r>
          </a:p>
        </p:txBody>
      </p:sp>
      <p:sp>
        <p:nvSpPr>
          <p:cNvPr id="6" name="Footer Placeholder 5">
            <a:extLst>
              <a:ext uri="{FF2B5EF4-FFF2-40B4-BE49-F238E27FC236}">
                <a16:creationId xmlns:a16="http://schemas.microsoft.com/office/drawing/2014/main" id="{492FA535-B9F5-CEEC-E999-4F864CCC5A74}"/>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63104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1:21</a:t>
            </a:r>
            <a:r>
              <a:rPr lang="en-US" b="0" dirty="0"/>
              <a:t> – “Therefore put away all filthiness and rampant wickedness and </a:t>
            </a:r>
            <a:r>
              <a:rPr lang="en-US" b="1" dirty="0"/>
              <a:t>receive with meekness the implanted word</a:t>
            </a:r>
            <a:r>
              <a:rPr lang="en-US" b="0" dirty="0"/>
              <a:t>, which is able to save your souls.”</a:t>
            </a:r>
          </a:p>
          <a:p>
            <a:endParaRPr lang="en-US" b="0" dirty="0"/>
          </a:p>
          <a:p>
            <a:r>
              <a:rPr lang="en-US" b="1" dirty="0"/>
              <a:t>Hebrews 11:6</a:t>
            </a:r>
            <a:r>
              <a:rPr lang="en-US" b="0" dirty="0"/>
              <a:t> – “And without faith it is impossible to please him, for whoever would draw near to God must </a:t>
            </a:r>
            <a:r>
              <a:rPr lang="en-US" b="1" dirty="0"/>
              <a:t>believe that he exists and that he rewards those who seek him</a:t>
            </a:r>
            <a:r>
              <a:rPr lang="en-US" b="0" dirty="0"/>
              <a:t>.”</a:t>
            </a:r>
          </a:p>
        </p:txBody>
      </p:sp>
      <p:sp>
        <p:nvSpPr>
          <p:cNvPr id="4" name="Slide Number Placeholder 3"/>
          <p:cNvSpPr>
            <a:spLocks noGrp="1"/>
          </p:cNvSpPr>
          <p:nvPr>
            <p:ph type="sldNum" sz="quarter" idx="5"/>
          </p:nvPr>
        </p:nvSpPr>
        <p:spPr/>
        <p:txBody>
          <a:bodyPr/>
          <a:lstStyle/>
          <a:p>
            <a:pPr defTabSz="2186663" fontAlgn="base">
              <a:spcBef>
                <a:spcPct val="0"/>
              </a:spcBef>
              <a:spcAft>
                <a:spcPct val="0"/>
              </a:spcAft>
              <a:defRPr/>
            </a:pPr>
            <a:fld id="{3AF42B02-11F3-4BD2-B2E3-53F42D06C240}" type="slidenum">
              <a:rPr lang="en-US" altLang="en-US" sz="2900">
                <a:solidFill>
                  <a:prstClr val="black"/>
                </a:solidFill>
                <a:latin typeface="Arial" panose="020B0604020202020204" pitchFamily="34" charset="0"/>
              </a:rPr>
              <a:pPr defTabSz="2186663" fontAlgn="base">
                <a:spcBef>
                  <a:spcPct val="0"/>
                </a:spcBef>
                <a:spcAft>
                  <a:spcPct val="0"/>
                </a:spcAft>
                <a:defRPr/>
              </a:pPr>
              <a:t>14</a:t>
            </a:fld>
            <a:endParaRPr lang="en-US" altLang="en-US" sz="2900">
              <a:solidFill>
                <a:prstClr val="black"/>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2186663" fontAlgn="base">
              <a:spcBef>
                <a:spcPct val="0"/>
              </a:spcBef>
              <a:spcAft>
                <a:spcPct val="0"/>
              </a:spcAft>
              <a:defRPr/>
            </a:pPr>
            <a:r>
              <a:rPr lang="en-US" altLang="en-US" sz="2900">
                <a:solidFill>
                  <a:prstClr val="black"/>
                </a:solidFill>
                <a:latin typeface="Arial" panose="020B0604020202020204" pitchFamily="34" charset="0"/>
              </a:rPr>
              <a:t>11/10/2024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2186663" fontAlgn="base">
              <a:spcBef>
                <a:spcPct val="0"/>
              </a:spcBef>
              <a:spcAft>
                <a:spcPct val="0"/>
              </a:spcAft>
              <a:defRPr/>
            </a:pPr>
            <a:r>
              <a:rPr lang="en-US" altLang="en-US" sz="2900">
                <a:solidFill>
                  <a:prstClr val="black"/>
                </a:solidFill>
                <a:latin typeface="Arial" panose="020B0604020202020204" pitchFamily="34" charset="0"/>
              </a:rPr>
              <a:t>Richard Lidh</a:t>
            </a:r>
          </a:p>
        </p:txBody>
      </p:sp>
    </p:spTree>
    <p:extLst>
      <p:ext uri="{BB962C8B-B14F-4D97-AF65-F5344CB8AC3E}">
        <p14:creationId xmlns:p14="http://schemas.microsoft.com/office/powerpoint/2010/main" val="362249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3:19</a:t>
            </a:r>
            <a:r>
              <a:rPr lang="en-US" dirty="0"/>
              <a:t> – “</a:t>
            </a:r>
            <a:r>
              <a:rPr lang="en-US" b="1" dirty="0"/>
              <a:t>Repent</a:t>
            </a:r>
            <a:r>
              <a:rPr lang="en-US" dirty="0"/>
              <a:t> therefore, and </a:t>
            </a:r>
            <a:r>
              <a:rPr lang="en-US" b="1" dirty="0"/>
              <a:t>turn again</a:t>
            </a:r>
            <a:r>
              <a:rPr lang="en-US" dirty="0"/>
              <a:t>, that your sins may be blotted out”</a:t>
            </a:r>
            <a:endParaRPr lang="en-US" b="0" dirty="0"/>
          </a:p>
          <a:p>
            <a:endParaRPr lang="en-US" b="0" dirty="0"/>
          </a:p>
          <a:p>
            <a:r>
              <a:rPr lang="en-US" b="1" dirty="0"/>
              <a:t>Romans 10:9-10</a:t>
            </a:r>
            <a:r>
              <a:rPr lang="en-US" b="0" dirty="0"/>
              <a:t> – “9 because, if you </a:t>
            </a:r>
            <a:r>
              <a:rPr lang="en-US" b="1" dirty="0"/>
              <a:t>confess with your mouth</a:t>
            </a:r>
            <a:r>
              <a:rPr lang="en-US" b="0" dirty="0"/>
              <a:t> that Jesus is Lord and believe in your heart that God raised him from the dead, you will be saved. 10 For with the heart one believes and is justified, and </a:t>
            </a:r>
            <a:r>
              <a:rPr lang="en-US" b="1" dirty="0"/>
              <a:t>with the mouth one confesses and is saved</a:t>
            </a:r>
            <a:r>
              <a:rPr lang="en-US" b="0" dirty="0"/>
              <a:t>.”</a:t>
            </a:r>
          </a:p>
        </p:txBody>
      </p:sp>
      <p:sp>
        <p:nvSpPr>
          <p:cNvPr id="4" name="Slide Number Placeholder 3"/>
          <p:cNvSpPr>
            <a:spLocks noGrp="1"/>
          </p:cNvSpPr>
          <p:nvPr>
            <p:ph type="sldNum" sz="quarter" idx="5"/>
          </p:nvPr>
        </p:nvSpPr>
        <p:spPr/>
        <p:txBody>
          <a:bodyPr/>
          <a:lstStyle/>
          <a:p>
            <a:pPr defTabSz="2186663" fontAlgn="base">
              <a:spcBef>
                <a:spcPct val="0"/>
              </a:spcBef>
              <a:spcAft>
                <a:spcPct val="0"/>
              </a:spcAft>
              <a:defRPr/>
            </a:pPr>
            <a:fld id="{3AF42B02-11F3-4BD2-B2E3-53F42D06C240}" type="slidenum">
              <a:rPr lang="en-US" altLang="en-US" sz="2900">
                <a:latin typeface="Arial" panose="020B0604020202020204" pitchFamily="34" charset="0"/>
              </a:rPr>
              <a:pPr defTabSz="2186663" fontAlgn="base">
                <a:spcBef>
                  <a:spcPct val="0"/>
                </a:spcBef>
                <a:spcAft>
                  <a:spcPct val="0"/>
                </a:spcAft>
                <a:defRPr/>
              </a:pPr>
              <a:t>15</a:t>
            </a:fld>
            <a:endParaRPr lang="en-US" altLang="en-US" sz="2900">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2186663" fontAlgn="base">
              <a:spcBef>
                <a:spcPct val="0"/>
              </a:spcBef>
              <a:spcAft>
                <a:spcPct val="0"/>
              </a:spcAft>
              <a:defRPr/>
            </a:pPr>
            <a:r>
              <a:rPr lang="en-US" altLang="en-US" sz="2900">
                <a:latin typeface="Arial" panose="020B0604020202020204" pitchFamily="34" charset="0"/>
              </a:rPr>
              <a:t>11/10/2024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2186663" fontAlgn="base">
              <a:spcBef>
                <a:spcPct val="0"/>
              </a:spcBef>
              <a:spcAft>
                <a:spcPct val="0"/>
              </a:spcAft>
              <a:defRPr/>
            </a:pPr>
            <a:r>
              <a:rPr lang="en-US" altLang="en-US" sz="2900">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2:38</a:t>
            </a:r>
            <a:r>
              <a:rPr lang="en-US" dirty="0"/>
              <a:t> – “And Peter said to them, ‘Repent and </a:t>
            </a:r>
            <a:r>
              <a:rPr lang="en-US" b="1" dirty="0"/>
              <a:t>be baptized every one of you in the name of Jesus Christ for the forgiveness of your sins</a:t>
            </a:r>
            <a:r>
              <a:rPr lang="en-US" dirty="0"/>
              <a:t>, and you will receive the gift of the Holy Spirit.’”</a:t>
            </a:r>
          </a:p>
          <a:p>
            <a:endParaRPr lang="en-US" dirty="0"/>
          </a:p>
          <a:p>
            <a:pPr defTabSz="2019881">
              <a:defRPr/>
            </a:pPr>
            <a:r>
              <a:rPr lang="en-US" b="1" dirty="0"/>
              <a:t>Hebrews 3:12-14</a:t>
            </a:r>
            <a:r>
              <a:rPr lang="en-US" b="0" dirty="0"/>
              <a:t> – “12 Take care, brothers, lest there be in any of you an evil, unbelieving heart, leading you to </a:t>
            </a:r>
            <a:r>
              <a:rPr lang="en-US" b="1" dirty="0"/>
              <a:t>fall away from the living God</a:t>
            </a:r>
            <a:r>
              <a:rPr lang="en-US" b="0" dirty="0"/>
              <a:t>. 13 But exhort one another every day, as long as it is called ‘today, that none of you may be hardened by the deceitfulness of sin. 14 For we share in Christ, if indeed we </a:t>
            </a:r>
            <a:r>
              <a:rPr lang="en-US" b="1" dirty="0"/>
              <a:t>hold our original confidence firm to the end</a:t>
            </a:r>
            <a:r>
              <a:rPr lang="en-US" b="0" dirty="0"/>
              <a:t>.”</a:t>
            </a:r>
          </a:p>
        </p:txBody>
      </p:sp>
      <p:sp>
        <p:nvSpPr>
          <p:cNvPr id="4" name="Slide Number Placeholder 3"/>
          <p:cNvSpPr>
            <a:spLocks noGrp="1"/>
          </p:cNvSpPr>
          <p:nvPr>
            <p:ph type="sldNum" sz="quarter" idx="5"/>
          </p:nvPr>
        </p:nvSpPr>
        <p:spPr/>
        <p:txBody>
          <a:bodyPr/>
          <a:lstStyle/>
          <a:p>
            <a:pPr defTabSz="2186663" fontAlgn="base">
              <a:spcBef>
                <a:spcPct val="0"/>
              </a:spcBef>
              <a:spcAft>
                <a:spcPct val="0"/>
              </a:spcAft>
              <a:defRPr/>
            </a:pPr>
            <a:fld id="{3AF42B02-11F3-4BD2-B2E3-53F42D06C240}" type="slidenum">
              <a:rPr lang="en-US" altLang="en-US" sz="2900">
                <a:latin typeface="Arial" panose="020B0604020202020204" pitchFamily="34" charset="0"/>
              </a:rPr>
              <a:pPr defTabSz="2186663" fontAlgn="base">
                <a:spcBef>
                  <a:spcPct val="0"/>
                </a:spcBef>
                <a:spcAft>
                  <a:spcPct val="0"/>
                </a:spcAft>
                <a:defRPr/>
              </a:pPr>
              <a:t>16</a:t>
            </a:fld>
            <a:endParaRPr lang="en-US" altLang="en-US" sz="2900">
              <a:latin typeface="Arial" panose="020B0604020202020204" pitchFamily="34" charset="0"/>
            </a:endParaRPr>
          </a:p>
        </p:txBody>
      </p:sp>
      <p:sp>
        <p:nvSpPr>
          <p:cNvPr id="5" name="Date Placeholder 4">
            <a:extLst>
              <a:ext uri="{FF2B5EF4-FFF2-40B4-BE49-F238E27FC236}">
                <a16:creationId xmlns:a16="http://schemas.microsoft.com/office/drawing/2014/main" id="{DF30FF1B-8FE9-6927-438C-DFBECD80BA0F}"/>
              </a:ext>
            </a:extLst>
          </p:cNvPr>
          <p:cNvSpPr>
            <a:spLocks noGrp="1"/>
          </p:cNvSpPr>
          <p:nvPr>
            <p:ph type="dt" idx="1"/>
          </p:nvPr>
        </p:nvSpPr>
        <p:spPr/>
        <p:txBody>
          <a:bodyPr/>
          <a:lstStyle/>
          <a:p>
            <a:pPr defTabSz="2186663" fontAlgn="base">
              <a:spcBef>
                <a:spcPct val="0"/>
              </a:spcBef>
              <a:spcAft>
                <a:spcPct val="0"/>
              </a:spcAft>
              <a:defRPr/>
            </a:pPr>
            <a:r>
              <a:rPr lang="en-US" altLang="en-US" sz="2900">
                <a:latin typeface="Arial" panose="020B0604020202020204" pitchFamily="34" charset="0"/>
              </a:rPr>
              <a:t>11/10/2024 am</a:t>
            </a:r>
          </a:p>
        </p:txBody>
      </p:sp>
      <p:sp>
        <p:nvSpPr>
          <p:cNvPr id="6" name="Footer Placeholder 5">
            <a:extLst>
              <a:ext uri="{FF2B5EF4-FFF2-40B4-BE49-F238E27FC236}">
                <a16:creationId xmlns:a16="http://schemas.microsoft.com/office/drawing/2014/main" id="{7CA4DBCE-2CE4-6CD6-D2A0-254BEA4BD8E1}"/>
              </a:ext>
            </a:extLst>
          </p:cNvPr>
          <p:cNvSpPr>
            <a:spLocks noGrp="1"/>
          </p:cNvSpPr>
          <p:nvPr>
            <p:ph type="ftr" sz="quarter" idx="4"/>
          </p:nvPr>
        </p:nvSpPr>
        <p:spPr/>
        <p:txBody>
          <a:bodyPr/>
          <a:lstStyle/>
          <a:p>
            <a:pPr defTabSz="2186663" fontAlgn="base">
              <a:spcBef>
                <a:spcPct val="0"/>
              </a:spcBef>
              <a:spcAft>
                <a:spcPct val="0"/>
              </a:spcAft>
              <a:defRPr/>
            </a:pPr>
            <a:r>
              <a:rPr lang="en-US" altLang="en-US" sz="2900">
                <a:latin typeface="Arial" panose="020B0604020202020204" pitchFamily="34" charset="0"/>
              </a:rPr>
              <a:t>Richard Lidh</a:t>
            </a:r>
          </a:p>
        </p:txBody>
      </p:sp>
    </p:spTree>
    <p:extLst>
      <p:ext uri="{BB962C8B-B14F-4D97-AF65-F5344CB8AC3E}">
        <p14:creationId xmlns:p14="http://schemas.microsoft.com/office/powerpoint/2010/main" val="80048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36525"/>
            <a:ext cx="4425950" cy="3319463"/>
          </a:xfrm>
        </p:spPr>
      </p:sp>
      <p:sp>
        <p:nvSpPr>
          <p:cNvPr id="3" name="Notes Placeholder 2"/>
          <p:cNvSpPr>
            <a:spLocks noGrp="1"/>
          </p:cNvSpPr>
          <p:nvPr>
            <p:ph type="body" idx="1"/>
          </p:nvPr>
        </p:nvSpPr>
        <p:spPr>
          <a:xfrm>
            <a:off x="-1" y="3455002"/>
            <a:ext cx="7100832" cy="6778025"/>
          </a:xfrm>
        </p:spPr>
        <p:txBody>
          <a:bodyPr/>
          <a:lstStyle/>
          <a:p>
            <a:r>
              <a:rPr lang="en-US" b="1" dirty="0">
                <a:latin typeface="Arial" panose="020B0604020202020204" pitchFamily="34" charset="0"/>
                <a:cs typeface="Arial" panose="020B0604020202020204" pitchFamily="34" charset="0"/>
              </a:rPr>
              <a:t>Malachi 1:6-8, 10, 13</a:t>
            </a:r>
            <a:r>
              <a:rPr lang="en-US" dirty="0">
                <a:latin typeface="Arial" panose="020B0604020202020204" pitchFamily="34" charset="0"/>
                <a:cs typeface="Arial" panose="020B0604020202020204" pitchFamily="34" charset="0"/>
              </a:rPr>
              <a:t> – “6 ‘A son honors his father, and a servant his master. If then I am a father, </a:t>
            </a:r>
            <a:r>
              <a:rPr lang="en-US" b="1" dirty="0">
                <a:latin typeface="Arial" panose="020B0604020202020204" pitchFamily="34" charset="0"/>
                <a:cs typeface="Arial" panose="020B0604020202020204" pitchFamily="34" charset="0"/>
              </a:rPr>
              <a:t>where is my honor?</a:t>
            </a:r>
            <a:r>
              <a:rPr lang="en-US" dirty="0">
                <a:latin typeface="Arial" panose="020B0604020202020204" pitchFamily="34" charset="0"/>
                <a:cs typeface="Arial" panose="020B0604020202020204" pitchFamily="34" charset="0"/>
              </a:rPr>
              <a:t> And if I am a master, </a:t>
            </a:r>
            <a:r>
              <a:rPr lang="en-US" b="1" dirty="0">
                <a:latin typeface="Arial" panose="020B0604020202020204" pitchFamily="34" charset="0"/>
                <a:cs typeface="Arial" panose="020B0604020202020204" pitchFamily="34" charset="0"/>
              </a:rPr>
              <a:t>where is my fear?</a:t>
            </a:r>
            <a:r>
              <a:rPr lang="en-US" dirty="0">
                <a:latin typeface="Arial" panose="020B0604020202020204" pitchFamily="34" charset="0"/>
                <a:cs typeface="Arial" panose="020B0604020202020204" pitchFamily="34" charset="0"/>
              </a:rPr>
              <a:t>’ says the Lord of hosts to you, O priests, who despise my name. But you say, 'How have we despised your name?' 7 By offering polluted food upon my altar. But you say, 'How have we polluted you?' By saying that the Lord's table may be despised. 8 When you offer blind animals in sacrifice, </a:t>
            </a:r>
            <a:r>
              <a:rPr lang="en-US" b="1" dirty="0">
                <a:latin typeface="Arial" panose="020B0604020202020204" pitchFamily="34" charset="0"/>
                <a:cs typeface="Arial" panose="020B0604020202020204" pitchFamily="34" charset="0"/>
              </a:rPr>
              <a:t>is that not evil?</a:t>
            </a:r>
            <a:r>
              <a:rPr lang="en-US" dirty="0">
                <a:latin typeface="Arial" panose="020B0604020202020204" pitchFamily="34" charset="0"/>
                <a:cs typeface="Arial" panose="020B0604020202020204" pitchFamily="34" charset="0"/>
              </a:rPr>
              <a:t> And when you offer those that are lame or sick, </a:t>
            </a:r>
            <a:r>
              <a:rPr lang="en-US" b="1" dirty="0">
                <a:latin typeface="Arial" panose="020B0604020202020204" pitchFamily="34" charset="0"/>
                <a:cs typeface="Arial" panose="020B0604020202020204" pitchFamily="34" charset="0"/>
              </a:rPr>
              <a:t>is that not evil?</a:t>
            </a:r>
            <a:r>
              <a:rPr lang="en-US" dirty="0">
                <a:latin typeface="Arial" panose="020B0604020202020204" pitchFamily="34" charset="0"/>
                <a:cs typeface="Arial" panose="020B0604020202020204" pitchFamily="34" charset="0"/>
              </a:rPr>
              <a:t> Present that to your governor; </a:t>
            </a:r>
            <a:r>
              <a:rPr lang="en-US" b="1" dirty="0">
                <a:latin typeface="Arial" panose="020B0604020202020204" pitchFamily="34" charset="0"/>
                <a:cs typeface="Arial" panose="020B0604020202020204" pitchFamily="34" charset="0"/>
              </a:rPr>
              <a:t>will he accept you</a:t>
            </a:r>
            <a:r>
              <a:rPr lang="en-US" dirty="0">
                <a:latin typeface="Arial" panose="020B0604020202020204" pitchFamily="34" charset="0"/>
                <a:cs typeface="Arial" panose="020B0604020202020204" pitchFamily="34" charset="0"/>
              </a:rPr>
              <a:t> or show you favor? says the Lord of hosts … 10 Oh that there were one among you who would shut the doors, that you might not kindle fire on my altar in vain! </a:t>
            </a:r>
            <a:r>
              <a:rPr lang="en-US" b="1" dirty="0">
                <a:latin typeface="Arial" panose="020B0604020202020204" pitchFamily="34" charset="0"/>
                <a:cs typeface="Arial" panose="020B0604020202020204" pitchFamily="34" charset="0"/>
              </a:rPr>
              <a:t>I have no pleasure in you</a:t>
            </a:r>
            <a:r>
              <a:rPr lang="en-US" dirty="0">
                <a:latin typeface="Arial" panose="020B0604020202020204" pitchFamily="34" charset="0"/>
                <a:cs typeface="Arial" panose="020B0604020202020204" pitchFamily="34" charset="0"/>
              </a:rPr>
              <a:t>, says the Lord of hosts, and I will not accept an offering from your hand … 13 But you say, '</a:t>
            </a:r>
            <a:r>
              <a:rPr lang="en-US" b="1" dirty="0">
                <a:latin typeface="Arial" panose="020B0604020202020204" pitchFamily="34" charset="0"/>
                <a:cs typeface="Arial" panose="020B0604020202020204" pitchFamily="34" charset="0"/>
              </a:rPr>
              <a:t>What a weariness this is,' and you snort at it</a:t>
            </a:r>
            <a:r>
              <a:rPr lang="en-US" dirty="0">
                <a:latin typeface="Arial" panose="020B0604020202020204" pitchFamily="34" charset="0"/>
                <a:cs typeface="Arial" panose="020B0604020202020204" pitchFamily="34" charset="0"/>
              </a:rPr>
              <a:t>, says the Lord of hosts. You bring what has been taken by violence or is lame or sick, and this you bring as your offering! Shall I accept that from your hand? says the Lord”</a:t>
            </a:r>
          </a:p>
          <a:p>
            <a:endParaRPr lang="en-US" dirty="0">
              <a:latin typeface="Arial" panose="020B0604020202020204" pitchFamily="34" charset="0"/>
              <a:cs typeface="Arial" panose="020B0604020202020204" pitchFamily="34" charset="0"/>
            </a:endParaRPr>
          </a:p>
          <a:p>
            <a:r>
              <a:rPr lang="en-US" b="1" dirty="0"/>
              <a:t>Matthew 6:33</a:t>
            </a:r>
            <a:r>
              <a:rPr lang="en-US" dirty="0"/>
              <a:t> – “But </a:t>
            </a:r>
            <a:r>
              <a:rPr lang="en-US" b="1" dirty="0"/>
              <a:t>seek first the kingdom of God</a:t>
            </a:r>
            <a:r>
              <a:rPr lang="en-US" dirty="0"/>
              <a:t> and his righteousness, and all these things will be added to you.”</a:t>
            </a:r>
          </a:p>
        </p:txBody>
      </p:sp>
      <p:sp>
        <p:nvSpPr>
          <p:cNvPr id="4" name="Slide Number Placeholder 3"/>
          <p:cNvSpPr>
            <a:spLocks noGrp="1"/>
          </p:cNvSpPr>
          <p:nvPr>
            <p:ph type="sldNum" sz="quarter" idx="5"/>
          </p:nvPr>
        </p:nvSpPr>
        <p:spPr/>
        <p:txBody>
          <a:bodyPr/>
          <a:lstStyle/>
          <a:p>
            <a:fld id="{2E61351F-DBB1-4664-ADA9-83BC7CB8848D}" type="slidenum">
              <a:rPr lang="en-US" smtClean="0"/>
              <a:t>2</a:t>
            </a:fld>
            <a:endParaRPr lang="en-US"/>
          </a:p>
        </p:txBody>
      </p:sp>
      <p:sp>
        <p:nvSpPr>
          <p:cNvPr id="5" name="Date Placeholder 4">
            <a:extLst>
              <a:ext uri="{FF2B5EF4-FFF2-40B4-BE49-F238E27FC236}">
                <a16:creationId xmlns:a16="http://schemas.microsoft.com/office/drawing/2014/main" id="{06C93A65-1839-9941-ED06-90D705E20AD7}"/>
              </a:ext>
            </a:extLst>
          </p:cNvPr>
          <p:cNvSpPr>
            <a:spLocks noGrp="1"/>
          </p:cNvSpPr>
          <p:nvPr>
            <p:ph type="dt" idx="1"/>
          </p:nvPr>
        </p:nvSpPr>
        <p:spPr/>
        <p:txBody>
          <a:bodyPr/>
          <a:lstStyle/>
          <a:p>
            <a:r>
              <a:rPr lang="en-US"/>
              <a:t>11/10/2024 am</a:t>
            </a:r>
          </a:p>
        </p:txBody>
      </p:sp>
      <p:sp>
        <p:nvSpPr>
          <p:cNvPr id="6" name="Footer Placeholder 5">
            <a:extLst>
              <a:ext uri="{FF2B5EF4-FFF2-40B4-BE49-F238E27FC236}">
                <a16:creationId xmlns:a16="http://schemas.microsoft.com/office/drawing/2014/main" id="{D3A2D573-6C04-A305-BDED-D83D50C92BE0}"/>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64861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605540"/>
            <a:ext cx="7100832" cy="5625711"/>
          </a:xfrm>
        </p:spPr>
        <p:txBody>
          <a:bodyPr/>
          <a:lstStyle/>
          <a:p>
            <a:r>
              <a:rPr lang="en-US" b="1" dirty="0"/>
              <a:t>Matthew 25:14-30</a:t>
            </a:r>
            <a:r>
              <a:rPr lang="en-US" dirty="0"/>
              <a:t> – “14 For it will be like a man going on a journey, who called his servants and entrusted to them his property. 15 To one he gave five talents, to another two, to another one, to </a:t>
            </a:r>
            <a:r>
              <a:rPr lang="en-US" b="1" dirty="0"/>
              <a:t>each according to his ability</a:t>
            </a:r>
            <a:r>
              <a:rPr lang="en-US" dirty="0"/>
              <a:t>. Then he went away. 16 He who had received the five talents went at once and traded with them, and he made five talents more. 17 So also he who had the two talents made two talents more. 18 But he who had received the one talent went and dug in the ground and hid his master's money. 19 Now after a long time the master of those servants came and settled accounts with them. 20 And he who had received the five talents came forward, bringing five talents more, saying, 'Master, you delivered to me five talents; here I have made five talents more.' 21 His master said to him, 'Well done, good and faithful servant. You have been faithful over a little; I will set you over much. Enter into the joy of your master.' 22 And he also who had the two talents came forward, saying, 'Master, you delivered to me two talents; here I have made two talents more.' 23 His master said to him, 'Well done, good and faithful servant. You have been faithful over a little; I will set you over much. Enter into the joy of your master.' 24 He also who had received the one talent came forward, saying, 'Master, I knew you to be a hard man, reaping where you did not sow, and gathering where you scattered no seed, 25 so </a:t>
            </a:r>
            <a:r>
              <a:rPr lang="en-US" b="1" dirty="0"/>
              <a:t>I was afraid</a:t>
            </a:r>
            <a:r>
              <a:rPr lang="en-US" dirty="0"/>
              <a:t>, and I went and hid your talent in the ground. Here you have what is yours.' 26 But his master answered him, 'You wicked and slothful servant! You knew that I reap where I have not sowed and gather where I scattered no seed? 27 Then you ought to have invested my money with the bankers, and at my coming I should have received what was my own with interest. 28 So take the talent from him and give it to him who has the ten talents. 29 For to everyone who has will more be given, and he will have an abundance. But from the one who has not, even what he has will be taken away. 30 And cast the worthless servant into the outer darkness. In that place there will be weeping and gnashing of teeth.”</a:t>
            </a:r>
          </a:p>
          <a:p>
            <a:endParaRPr lang="en-US" dirty="0"/>
          </a:p>
          <a:p>
            <a:r>
              <a:rPr lang="en-US" b="1" dirty="0"/>
              <a:t>Revelation 21:8</a:t>
            </a:r>
            <a:r>
              <a:rPr lang="en-US" dirty="0"/>
              <a:t> – “But </a:t>
            </a:r>
            <a:r>
              <a:rPr lang="en-US" b="1" dirty="0"/>
              <a:t>for the fearful</a:t>
            </a:r>
            <a:r>
              <a:rPr lang="en-US" dirty="0"/>
              <a:t>, and unbelieving, and abominable, and murderers, and fornicators, and sorcerers, and idolaters, and all liars, their part (shall be) in the lake that burneth with fire and brimstone; which is the second death.”</a:t>
            </a:r>
          </a:p>
          <a:p>
            <a:endParaRPr lang="en-US" dirty="0"/>
          </a:p>
          <a:p>
            <a:r>
              <a:rPr lang="en-US" b="1" dirty="0"/>
              <a:t>I Corinthians 15:58</a:t>
            </a:r>
            <a:r>
              <a:rPr lang="en-US" dirty="0"/>
              <a:t> – “Therefore, my beloved brothers, </a:t>
            </a:r>
            <a:r>
              <a:rPr lang="en-US" b="1" dirty="0"/>
              <a:t>be steadfast, immovable, always abounding</a:t>
            </a:r>
            <a:r>
              <a:rPr lang="en-US" dirty="0"/>
              <a:t> in the work of the Lord, knowing that in the Lord your labor is not in vain.”</a:t>
            </a:r>
          </a:p>
        </p:txBody>
      </p:sp>
      <p:sp>
        <p:nvSpPr>
          <p:cNvPr id="4" name="Slide Number Placeholder 3"/>
          <p:cNvSpPr>
            <a:spLocks noGrp="1"/>
          </p:cNvSpPr>
          <p:nvPr>
            <p:ph type="sldNum" sz="quarter" idx="5"/>
          </p:nvPr>
        </p:nvSpPr>
        <p:spPr/>
        <p:txBody>
          <a:bodyPr/>
          <a:lstStyle/>
          <a:p>
            <a:fld id="{2E61351F-DBB1-4664-ADA9-83BC7CB8848D}" type="slidenum">
              <a:rPr lang="en-US" smtClean="0"/>
              <a:t>3</a:t>
            </a:fld>
            <a:endParaRPr lang="en-US"/>
          </a:p>
        </p:txBody>
      </p:sp>
      <p:sp>
        <p:nvSpPr>
          <p:cNvPr id="5" name="Date Placeholder 4">
            <a:extLst>
              <a:ext uri="{FF2B5EF4-FFF2-40B4-BE49-F238E27FC236}">
                <a16:creationId xmlns:a16="http://schemas.microsoft.com/office/drawing/2014/main" id="{C7D1DD07-CFB2-D12E-3B5D-BCCFF5BA4647}"/>
              </a:ext>
            </a:extLst>
          </p:cNvPr>
          <p:cNvSpPr>
            <a:spLocks noGrp="1"/>
          </p:cNvSpPr>
          <p:nvPr>
            <p:ph type="dt" idx="1"/>
          </p:nvPr>
        </p:nvSpPr>
        <p:spPr/>
        <p:txBody>
          <a:bodyPr/>
          <a:lstStyle/>
          <a:p>
            <a:r>
              <a:rPr lang="en-US"/>
              <a:t>11/10/2024 am</a:t>
            </a:r>
          </a:p>
        </p:txBody>
      </p:sp>
      <p:sp>
        <p:nvSpPr>
          <p:cNvPr id="6" name="Footer Placeholder 5">
            <a:extLst>
              <a:ext uri="{FF2B5EF4-FFF2-40B4-BE49-F238E27FC236}">
                <a16:creationId xmlns:a16="http://schemas.microsoft.com/office/drawing/2014/main" id="{59B2247E-3324-3F18-1B8C-37592E173ECA}"/>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78909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605540"/>
            <a:ext cx="7100832" cy="5625711"/>
          </a:xfrm>
        </p:spPr>
        <p:txBody>
          <a:bodyPr/>
          <a:lstStyle/>
          <a:p>
            <a:r>
              <a:rPr lang="en-US" b="1" dirty="0">
                <a:latin typeface="Arial" panose="020B0604020202020204" pitchFamily="34" charset="0"/>
                <a:cs typeface="Arial" panose="020B0604020202020204" pitchFamily="34" charset="0"/>
              </a:rPr>
              <a:t>Matthew 15:7-9</a:t>
            </a:r>
            <a:r>
              <a:rPr lang="en-US" b="0" dirty="0">
                <a:latin typeface="Arial" panose="020B0604020202020204" pitchFamily="34" charset="0"/>
                <a:cs typeface="Arial" panose="020B0604020202020204" pitchFamily="34" charset="0"/>
              </a:rPr>
              <a:t> – “7 You hypocrites! Well did Isaiah prophesy of you, when he said: 8 'This people honors me with their lips, but their heart is far from me; 9 </a:t>
            </a:r>
            <a:r>
              <a:rPr lang="en-US" b="1" dirty="0">
                <a:latin typeface="Arial" panose="020B0604020202020204" pitchFamily="34" charset="0"/>
                <a:cs typeface="Arial" panose="020B0604020202020204" pitchFamily="34" charset="0"/>
              </a:rPr>
              <a:t>in vain do they worship me</a:t>
            </a:r>
            <a:r>
              <a:rPr lang="en-US" b="0" dirty="0">
                <a:latin typeface="Arial" panose="020B0604020202020204" pitchFamily="34" charset="0"/>
                <a:cs typeface="Arial" panose="020B0604020202020204" pitchFamily="34" charset="0"/>
              </a:rPr>
              <a:t>, teaching as doctrines the commandments of men.’”</a:t>
            </a:r>
          </a:p>
          <a:p>
            <a:r>
              <a:rPr lang="en-US" b="0" dirty="0">
                <a:latin typeface="Arial" panose="020B0604020202020204" pitchFamily="34" charset="0"/>
                <a:cs typeface="Arial" panose="020B0604020202020204" pitchFamily="34" charset="0"/>
              </a:rPr>
              <a:t>	cf. </a:t>
            </a:r>
            <a:r>
              <a:rPr lang="en-US" b="1" dirty="0">
                <a:latin typeface="Arial" panose="020B0604020202020204" pitchFamily="34" charset="0"/>
                <a:cs typeface="Arial" panose="020B0604020202020204" pitchFamily="34" charset="0"/>
              </a:rPr>
              <a:t>Isaiah 29:13</a:t>
            </a:r>
            <a:r>
              <a:rPr lang="en-US" b="0" dirty="0">
                <a:latin typeface="Arial" panose="020B0604020202020204" pitchFamily="34" charset="0"/>
                <a:cs typeface="Arial" panose="020B0604020202020204" pitchFamily="34" charset="0"/>
              </a:rPr>
              <a:t> – “And the Lord said: ‘Because this people draw near with their mouth and honor me with their lips, while </a:t>
            </a:r>
            <a:r>
              <a:rPr lang="en-US" b="1" dirty="0">
                <a:latin typeface="Arial" panose="020B0604020202020204" pitchFamily="34" charset="0"/>
                <a:cs typeface="Arial" panose="020B0604020202020204" pitchFamily="34" charset="0"/>
              </a:rPr>
              <a:t>their hearts are far from me</a:t>
            </a:r>
            <a:r>
              <a:rPr lang="en-US" b="0" dirty="0">
                <a:latin typeface="Arial" panose="020B0604020202020204" pitchFamily="34" charset="0"/>
                <a:cs typeface="Arial" panose="020B0604020202020204" pitchFamily="34" charset="0"/>
              </a:rPr>
              <a:t>, and their fear of me is a commandment taught by men”</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17:23</a:t>
            </a:r>
            <a:r>
              <a:rPr lang="en-US" b="0" dirty="0">
                <a:latin typeface="Arial" panose="020B0604020202020204" pitchFamily="34" charset="0"/>
                <a:cs typeface="Arial" panose="020B0604020202020204" pitchFamily="34" charset="0"/>
              </a:rPr>
              <a:t> – “For as I passed along, and observed the objects of your worship, I found also an altar with this inscription, TO AN UNKNOWN GOD. What therefore </a:t>
            </a:r>
            <a:r>
              <a:rPr lang="en-US" b="1" dirty="0">
                <a:latin typeface="Arial" panose="020B0604020202020204" pitchFamily="34" charset="0"/>
                <a:cs typeface="Arial" panose="020B0604020202020204" pitchFamily="34" charset="0"/>
              </a:rPr>
              <a:t>ye worship in ignorance</a:t>
            </a:r>
            <a:r>
              <a:rPr lang="en-US" b="0" dirty="0">
                <a:latin typeface="Arial" panose="020B0604020202020204" pitchFamily="34" charset="0"/>
                <a:cs typeface="Arial" panose="020B0604020202020204" pitchFamily="34" charset="0"/>
              </a:rPr>
              <a:t>, this I set forth unto you.” (</a:t>
            </a:r>
            <a:r>
              <a:rPr lang="en-US" b="1" dirty="0">
                <a:latin typeface="Arial" panose="020B0604020202020204" pitchFamily="34" charset="0"/>
                <a:cs typeface="Arial" panose="020B0604020202020204" pitchFamily="34" charset="0"/>
              </a:rPr>
              <a:t>ASV</a:t>
            </a:r>
            <a:r>
              <a:rPr lang="en-US" b="0" dirty="0">
                <a:latin typeface="Arial" panose="020B0604020202020204" pitchFamily="34" charset="0"/>
                <a:cs typeface="Arial" panose="020B0604020202020204" pitchFamily="34" charset="0"/>
              </a:rPr>
              <a: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Colossians 2:20-23</a:t>
            </a:r>
            <a:r>
              <a:rPr lang="en-US" b="0" dirty="0">
                <a:latin typeface="Arial" panose="020B0604020202020204" pitchFamily="34" charset="0"/>
                <a:cs typeface="Arial" panose="020B0604020202020204" pitchFamily="34" charset="0"/>
              </a:rPr>
              <a:t> – “20 If ye died with Christ from the rudiments of the world, why, as though living in the world, do ye subject yourselves to ordinances, 21 Handle not, nor taste, nor touch 22 (all which things are to perish with the using), after the precepts and doctrines of men? 23 Which things have indeed </a:t>
            </a:r>
            <a:r>
              <a:rPr lang="en-US" b="1" dirty="0">
                <a:latin typeface="Arial" panose="020B0604020202020204" pitchFamily="34" charset="0"/>
                <a:cs typeface="Arial" panose="020B0604020202020204" pitchFamily="34" charset="0"/>
              </a:rPr>
              <a:t>a show of wisdom in will-worship</a:t>
            </a:r>
            <a:r>
              <a:rPr lang="en-US" b="0" dirty="0">
                <a:latin typeface="Arial" panose="020B0604020202020204" pitchFamily="34" charset="0"/>
                <a:cs typeface="Arial" panose="020B0604020202020204" pitchFamily="34" charset="0"/>
              </a:rPr>
              <a:t>, and humility, and severity to the body; (but are) not of any value against the indulgence of the flesh.” (</a:t>
            </a:r>
            <a:r>
              <a:rPr lang="en-US" b="1" dirty="0">
                <a:latin typeface="Arial" panose="020B0604020202020204" pitchFamily="34" charset="0"/>
                <a:cs typeface="Arial" panose="020B0604020202020204" pitchFamily="34" charset="0"/>
              </a:rPr>
              <a:t>ASV</a:t>
            </a:r>
            <a:r>
              <a:rPr lang="en-US" b="0" dirty="0">
                <a:latin typeface="Arial" panose="020B0604020202020204" pitchFamily="34" charset="0"/>
                <a:cs typeface="Arial" panose="020B0604020202020204" pitchFamily="34" charset="0"/>
              </a:rPr>
              <a:t>)</a:t>
            </a:r>
          </a:p>
          <a:p>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Colossians 2:23</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ESV</a:t>
            </a:r>
            <a:r>
              <a:rPr lang="en-US" b="0" dirty="0">
                <a:latin typeface="Arial" panose="020B0604020202020204" pitchFamily="34" charset="0"/>
                <a:cs typeface="Arial" panose="020B0604020202020204" pitchFamily="34" charset="0"/>
              </a:rPr>
              <a:t>) – “… an appearance of wisdom in </a:t>
            </a:r>
            <a:r>
              <a:rPr lang="en-US" b="1" dirty="0">
                <a:latin typeface="Arial" panose="020B0604020202020204" pitchFamily="34" charset="0"/>
                <a:cs typeface="Arial" panose="020B0604020202020204" pitchFamily="34" charset="0"/>
              </a:rPr>
              <a:t>promoting self-made religion</a:t>
            </a:r>
            <a:r>
              <a:rPr lang="en-US" b="0" dirty="0">
                <a:latin typeface="Arial" panose="020B0604020202020204" pitchFamily="34" charset="0"/>
                <a:cs typeface="Arial" panose="020B0604020202020204" pitchFamily="34" charset="0"/>
              </a:rPr>
              <a:t> …”</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4:23-24</a:t>
            </a:r>
            <a:r>
              <a:rPr lang="en-US" b="0" dirty="0">
                <a:latin typeface="Arial" panose="020B0604020202020204" pitchFamily="34" charset="0"/>
                <a:cs typeface="Arial" panose="020B0604020202020204" pitchFamily="34" charset="0"/>
              </a:rPr>
              <a:t> – “23 But the hour is coming, and is now here, when the true worshipers will worship the Father in spirit and truth, for the Father is seeking such people to worship him.  24 God is spirit, and those who worship him must </a:t>
            </a:r>
            <a:r>
              <a:rPr lang="en-US" b="1" dirty="0">
                <a:latin typeface="Arial" panose="020B0604020202020204" pitchFamily="34" charset="0"/>
                <a:cs typeface="Arial" panose="020B0604020202020204" pitchFamily="34" charset="0"/>
              </a:rPr>
              <a:t>worship in spirit and truth</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2E61351F-DBB1-4664-ADA9-83BC7CB8848D}" type="slidenum">
              <a:rPr lang="en-US" smtClean="0"/>
              <a:t>4</a:t>
            </a:fld>
            <a:endParaRPr lang="en-US"/>
          </a:p>
        </p:txBody>
      </p:sp>
      <p:sp>
        <p:nvSpPr>
          <p:cNvPr id="5" name="Date Placeholder 4">
            <a:extLst>
              <a:ext uri="{FF2B5EF4-FFF2-40B4-BE49-F238E27FC236}">
                <a16:creationId xmlns:a16="http://schemas.microsoft.com/office/drawing/2014/main" id="{9A1C22FE-5E84-0AA6-22E1-1BE166E28D29}"/>
              </a:ext>
            </a:extLst>
          </p:cNvPr>
          <p:cNvSpPr>
            <a:spLocks noGrp="1"/>
          </p:cNvSpPr>
          <p:nvPr>
            <p:ph type="dt" idx="1"/>
          </p:nvPr>
        </p:nvSpPr>
        <p:spPr/>
        <p:txBody>
          <a:bodyPr/>
          <a:lstStyle/>
          <a:p>
            <a:r>
              <a:rPr lang="en-US"/>
              <a:t>11/10/2024 am</a:t>
            </a:r>
          </a:p>
        </p:txBody>
      </p:sp>
      <p:sp>
        <p:nvSpPr>
          <p:cNvPr id="6" name="Footer Placeholder 5">
            <a:extLst>
              <a:ext uri="{FF2B5EF4-FFF2-40B4-BE49-F238E27FC236}">
                <a16:creationId xmlns:a16="http://schemas.microsoft.com/office/drawing/2014/main" id="{675CB8AD-4FE3-8EC9-91D6-A473153CF1B7}"/>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13760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9161-D7D8-8FC0-4457-83EBA802C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797EC-B822-5F55-F566-46006717B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173BC-2954-9B2A-F1CD-122AEB356DEA}"/>
              </a:ext>
            </a:extLst>
          </p:cNvPr>
          <p:cNvSpPr>
            <a:spLocks noGrp="1"/>
          </p:cNvSpPr>
          <p:nvPr>
            <p:ph type="body" idx="1"/>
          </p:nvPr>
        </p:nvSpPr>
        <p:spPr>
          <a:xfrm>
            <a:off x="-1" y="4605540"/>
            <a:ext cx="7100832" cy="5625711"/>
          </a:xfrm>
        </p:spPr>
        <p:txBody>
          <a:bodyPr/>
          <a:lstStyle/>
          <a:p>
            <a:r>
              <a:rPr lang="en-US" b="1" dirty="0">
                <a:latin typeface="Arial" panose="020B0604020202020204" pitchFamily="34" charset="0"/>
                <a:cs typeface="Arial" panose="020B0604020202020204" pitchFamily="34" charset="0"/>
              </a:rPr>
              <a:t>Ephesians 5:19</a:t>
            </a:r>
            <a:r>
              <a:rPr lang="en-US" b="0" dirty="0">
                <a:latin typeface="Arial" panose="020B0604020202020204" pitchFamily="34" charset="0"/>
                <a:cs typeface="Arial" panose="020B0604020202020204" pitchFamily="34" charset="0"/>
              </a:rPr>
              <a:t> – “speaking one to another in psalms and hymns and spiritual songs, singing and </a:t>
            </a:r>
            <a:r>
              <a:rPr lang="en-US" b="1" dirty="0">
                <a:latin typeface="Arial" panose="020B0604020202020204" pitchFamily="34" charset="0"/>
                <a:cs typeface="Arial" panose="020B0604020202020204" pitchFamily="34" charset="0"/>
              </a:rPr>
              <a:t>making melody with your heart to the Lord</a:t>
            </a:r>
            <a:r>
              <a:rPr lang="en-US" b="0" dirty="0">
                <a:latin typeface="Arial" panose="020B0604020202020204" pitchFamily="34" charset="0"/>
                <a:cs typeface="Arial" panose="020B0604020202020204" pitchFamily="34" charset="0"/>
              </a:rPr>
              <a:t>” (ASV)</a:t>
            </a:r>
          </a:p>
          <a:p>
            <a:r>
              <a:rPr lang="en-US" b="0" dirty="0">
                <a:latin typeface="Arial" panose="020B0604020202020204" pitchFamily="34" charset="0"/>
                <a:cs typeface="Arial" panose="020B0604020202020204" pitchFamily="34" charset="0"/>
              </a:rPr>
              <a:t>	cf. </a:t>
            </a:r>
            <a:r>
              <a:rPr lang="en-US" b="1" dirty="0">
                <a:latin typeface="Arial" panose="020B0604020202020204" pitchFamily="34" charset="0"/>
                <a:cs typeface="Arial" panose="020B0604020202020204" pitchFamily="34" charset="0"/>
              </a:rPr>
              <a:t>Colossians 3:16</a:t>
            </a:r>
            <a:r>
              <a:rPr lang="en-US" b="0" dirty="0">
                <a:latin typeface="Arial" panose="020B0604020202020204" pitchFamily="34" charset="0"/>
                <a:cs typeface="Arial" panose="020B0604020202020204" pitchFamily="34" charset="0"/>
              </a:rPr>
              <a:t> – “Let the word of Christ dwell in you richly, teaching and admonishing one another in all wisdom, </a:t>
            </a:r>
            <a:r>
              <a:rPr lang="en-US" b="1" dirty="0">
                <a:latin typeface="Arial" panose="020B0604020202020204" pitchFamily="34" charset="0"/>
                <a:cs typeface="Arial" panose="020B0604020202020204" pitchFamily="34" charset="0"/>
              </a:rPr>
              <a:t>singing psalms and hymns and spiritual songs, with thankfulness in your hearts to God</a:t>
            </a:r>
            <a:r>
              <a:rPr lang="en-US" b="0" dirty="0">
                <a:latin typeface="Arial" panose="020B0604020202020204" pitchFamily="34" charset="0"/>
                <a:cs typeface="Arial" panose="020B0604020202020204" pitchFamily="34" charset="0"/>
              </a:rPr>
              <a: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12:5</a:t>
            </a:r>
            <a:r>
              <a:rPr lang="en-US" b="0" dirty="0">
                <a:latin typeface="Arial" panose="020B0604020202020204" pitchFamily="34" charset="0"/>
                <a:cs typeface="Arial" panose="020B0604020202020204" pitchFamily="34" charset="0"/>
              </a:rPr>
              <a:t> – “So Peter was kept in prison, but </a:t>
            </a:r>
            <a:r>
              <a:rPr lang="en-US" b="1" dirty="0">
                <a:latin typeface="Arial" panose="020B0604020202020204" pitchFamily="34" charset="0"/>
                <a:cs typeface="Arial" panose="020B0604020202020204" pitchFamily="34" charset="0"/>
              </a:rPr>
              <a:t>earnest prayer</a:t>
            </a:r>
            <a:r>
              <a:rPr lang="en-US" b="0" dirty="0">
                <a:latin typeface="Arial" panose="020B0604020202020204" pitchFamily="34" charset="0"/>
                <a:cs typeface="Arial" panose="020B0604020202020204" pitchFamily="34" charset="0"/>
              </a:rPr>
              <a:t> for him was made to God by the church.”</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 Corinthians 16:1-2</a:t>
            </a:r>
            <a:r>
              <a:rPr lang="en-US" b="0" dirty="0">
                <a:latin typeface="Arial" panose="020B0604020202020204" pitchFamily="34" charset="0"/>
                <a:cs typeface="Arial" panose="020B0604020202020204" pitchFamily="34" charset="0"/>
              </a:rPr>
              <a:t> – “1 Now concerning the collection for the saints: as I directed the churches of Galatia, so you also are to do. 2 </a:t>
            </a:r>
            <a:r>
              <a:rPr lang="en-US" b="1" dirty="0">
                <a:latin typeface="Arial" panose="020B0604020202020204" pitchFamily="34" charset="0"/>
                <a:cs typeface="Arial" panose="020B0604020202020204" pitchFamily="34" charset="0"/>
              </a:rPr>
              <a:t>On the first day of every week, each of you is to put something aside and store it up</a:t>
            </a:r>
            <a:r>
              <a:rPr lang="en-US" b="0" dirty="0">
                <a:latin typeface="Arial" panose="020B0604020202020204" pitchFamily="34" charset="0"/>
                <a:cs typeface="Arial" panose="020B0604020202020204" pitchFamily="34" charset="0"/>
              </a:rPr>
              <a:t>, as he may prosper, so that there will be no collecting when I come.”</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II Timothy 2:1-2</a:t>
            </a:r>
            <a:r>
              <a:rPr lang="en-US" b="0" dirty="0">
                <a:latin typeface="Arial" panose="020B0604020202020204" pitchFamily="34" charset="0"/>
                <a:cs typeface="Arial" panose="020B0604020202020204" pitchFamily="34" charset="0"/>
              </a:rPr>
              <a:t> – “1 You then, my child, be strengthened by the grace that is in Christ Jesus, 2 and what you have heard from me in the presence of many witnesses entrust to faithful men </a:t>
            </a:r>
            <a:r>
              <a:rPr lang="en-US" b="1" dirty="0">
                <a:latin typeface="Arial" panose="020B0604020202020204" pitchFamily="34" charset="0"/>
                <a:cs typeface="Arial" panose="020B0604020202020204" pitchFamily="34" charset="0"/>
              </a:rPr>
              <a:t>who will be able to teach others also</a:t>
            </a:r>
            <a:r>
              <a:rPr lang="en-US" b="0" dirty="0">
                <a:latin typeface="Arial" panose="020B0604020202020204" pitchFamily="34" charset="0"/>
                <a:cs typeface="Arial" panose="020B0604020202020204" pitchFamily="34" charset="0"/>
              </a:rPr>
              <a: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 Corinthians 11:23-26</a:t>
            </a:r>
            <a:r>
              <a:rPr lang="en-US" b="0" dirty="0">
                <a:latin typeface="Arial" panose="020B0604020202020204" pitchFamily="34" charset="0"/>
                <a:cs typeface="Arial" panose="020B0604020202020204" pitchFamily="34" charset="0"/>
              </a:rPr>
              <a:t> – “23 For I received from the Lord what I also delivered to you, that the Lord Jesus on the night when he was betrayed took bread, 24 and when he had given thanks, he broke it, and said, ‘This is my body which is for you. </a:t>
            </a:r>
            <a:r>
              <a:rPr lang="en-US" b="1" dirty="0">
                <a:latin typeface="Arial" panose="020B0604020202020204" pitchFamily="34" charset="0"/>
                <a:cs typeface="Arial" panose="020B0604020202020204" pitchFamily="34" charset="0"/>
              </a:rPr>
              <a:t>Do this in remembrance of me</a:t>
            </a:r>
            <a:r>
              <a:rPr lang="en-US" b="0" dirty="0">
                <a:latin typeface="Arial" panose="020B0604020202020204" pitchFamily="34" charset="0"/>
                <a:cs typeface="Arial" panose="020B0604020202020204" pitchFamily="34" charset="0"/>
              </a:rPr>
              <a:t>.’  25 In the same way also he took the cup, after supper, saying, ‘This cup is the new covenant in my blood. Do this, as often as you drink it, in remembrance of me.’  26 For as often as you eat this bread and drink the cup, you proclaim the Lord's death until he comes.”</a:t>
            </a:r>
          </a:p>
        </p:txBody>
      </p:sp>
      <p:sp>
        <p:nvSpPr>
          <p:cNvPr id="4" name="Slide Number Placeholder 3">
            <a:extLst>
              <a:ext uri="{FF2B5EF4-FFF2-40B4-BE49-F238E27FC236}">
                <a16:creationId xmlns:a16="http://schemas.microsoft.com/office/drawing/2014/main" id="{99CD2865-A415-1A6F-6D93-2FA4EC184609}"/>
              </a:ext>
            </a:extLst>
          </p:cNvPr>
          <p:cNvSpPr>
            <a:spLocks noGrp="1"/>
          </p:cNvSpPr>
          <p:nvPr>
            <p:ph type="sldNum" sz="quarter" idx="5"/>
          </p:nvPr>
        </p:nvSpPr>
        <p:spPr/>
        <p:txBody>
          <a:bodyPr/>
          <a:lstStyle/>
          <a:p>
            <a:pPr defTabSz="936813">
              <a:defRPr/>
            </a:pPr>
            <a:fld id="{2E61351F-DBB1-4664-ADA9-83BC7CB8848D}" type="slidenum">
              <a:rPr lang="en-US">
                <a:solidFill>
                  <a:srgbClr val="164B4F"/>
                </a:solidFill>
                <a:latin typeface="Euphemia"/>
              </a:rPr>
              <a:pPr defTabSz="936813">
                <a:defRPr/>
              </a:pPr>
              <a:t>5</a:t>
            </a:fld>
            <a:endParaRPr lang="en-US">
              <a:solidFill>
                <a:srgbClr val="164B4F"/>
              </a:solidFill>
              <a:latin typeface="Euphemia"/>
            </a:endParaRPr>
          </a:p>
        </p:txBody>
      </p:sp>
      <p:sp>
        <p:nvSpPr>
          <p:cNvPr id="5" name="Date Placeholder 4">
            <a:extLst>
              <a:ext uri="{FF2B5EF4-FFF2-40B4-BE49-F238E27FC236}">
                <a16:creationId xmlns:a16="http://schemas.microsoft.com/office/drawing/2014/main" id="{597D133B-0ACB-86D3-AA4D-19606408555E}"/>
              </a:ext>
            </a:extLst>
          </p:cNvPr>
          <p:cNvSpPr>
            <a:spLocks noGrp="1"/>
          </p:cNvSpPr>
          <p:nvPr>
            <p:ph type="dt" idx="1"/>
          </p:nvPr>
        </p:nvSpPr>
        <p:spPr/>
        <p:txBody>
          <a:bodyPr/>
          <a:lstStyle/>
          <a:p>
            <a:pPr defTabSz="936813">
              <a:defRPr/>
            </a:pPr>
            <a:r>
              <a:rPr lang="en-US">
                <a:solidFill>
                  <a:srgbClr val="164B4F"/>
                </a:solidFill>
                <a:latin typeface="Euphemia"/>
              </a:rPr>
              <a:t>11/10/2024 am</a:t>
            </a:r>
          </a:p>
        </p:txBody>
      </p:sp>
      <p:sp>
        <p:nvSpPr>
          <p:cNvPr id="6" name="Footer Placeholder 5">
            <a:extLst>
              <a:ext uri="{FF2B5EF4-FFF2-40B4-BE49-F238E27FC236}">
                <a16:creationId xmlns:a16="http://schemas.microsoft.com/office/drawing/2014/main" id="{79E991C1-FFF7-127D-999E-19875E85CA5B}"/>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76667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76263"/>
            <a:ext cx="5114925" cy="3836987"/>
          </a:xfrm>
        </p:spPr>
      </p:sp>
      <p:sp>
        <p:nvSpPr>
          <p:cNvPr id="3" name="Notes Placeholder 2"/>
          <p:cNvSpPr>
            <a:spLocks noGrp="1"/>
          </p:cNvSpPr>
          <p:nvPr>
            <p:ph type="body" idx="1"/>
          </p:nvPr>
        </p:nvSpPr>
        <p:spPr>
          <a:xfrm>
            <a:off x="2" y="4412655"/>
            <a:ext cx="7100831" cy="5820371"/>
          </a:xfrm>
        </p:spPr>
        <p:txBody>
          <a:bodyPr/>
          <a:lstStyle/>
          <a:p>
            <a:r>
              <a:rPr lang="en-US" b="1" dirty="0"/>
              <a:t>II Corinthians 3:2-3</a:t>
            </a:r>
            <a:r>
              <a:rPr lang="en-US" dirty="0"/>
              <a:t> – “2  You yourselves are our letter of recommendation, written on our hearts, to be </a:t>
            </a:r>
            <a:r>
              <a:rPr lang="en-US" b="1" dirty="0"/>
              <a:t>known and read by all</a:t>
            </a:r>
            <a:r>
              <a:rPr lang="en-US" dirty="0"/>
              <a:t>. 3 And you show that you are a letter from Christ delivered by us, written not with ink but with the Spirit of the living God, not on tablets of stone but on tablets of human hearts.”</a:t>
            </a:r>
          </a:p>
          <a:p>
            <a:endParaRPr lang="en-US" dirty="0"/>
          </a:p>
          <a:p>
            <a:r>
              <a:rPr lang="en-US" b="1" dirty="0"/>
              <a:t>Romans 13:1-2</a:t>
            </a:r>
            <a:r>
              <a:rPr lang="en-US" dirty="0"/>
              <a:t> – “1 Let every person </a:t>
            </a:r>
            <a:r>
              <a:rPr lang="en-US" b="1" dirty="0"/>
              <a:t>be subject to the governing authorities</a:t>
            </a:r>
            <a:r>
              <a:rPr lang="en-US" dirty="0"/>
              <a:t>. For there is no authority except from God, and those that exist have been instituted by God. 2 Therefore whoever resists the authorities resists what God has appointed, and those who resist will incur judgment.”</a:t>
            </a:r>
          </a:p>
          <a:p>
            <a:endParaRPr lang="en-US" dirty="0"/>
          </a:p>
          <a:p>
            <a:r>
              <a:rPr lang="en-US" b="1" dirty="0"/>
              <a:t>I Peter 2:17</a:t>
            </a:r>
            <a:r>
              <a:rPr lang="en-US" dirty="0"/>
              <a:t> – “Honor everyone. Love the brotherhood. Fear God. </a:t>
            </a:r>
            <a:r>
              <a:rPr lang="en-US" b="1" dirty="0"/>
              <a:t>Honor the emperor</a:t>
            </a:r>
            <a:r>
              <a:rPr lang="en-US" dirty="0"/>
              <a:t>.”</a:t>
            </a:r>
          </a:p>
          <a:p>
            <a:endParaRPr lang="en-US" dirty="0"/>
          </a:p>
          <a:p>
            <a:r>
              <a:rPr lang="en-US" b="1" dirty="0"/>
              <a:t>Romans 12:18</a:t>
            </a:r>
            <a:r>
              <a:rPr lang="en-US" dirty="0"/>
              <a:t> – “If possible, so far as it depends on you, </a:t>
            </a:r>
            <a:r>
              <a:rPr lang="en-US" b="1" dirty="0"/>
              <a:t>live peaceably with all</a:t>
            </a:r>
            <a:r>
              <a:rPr lang="en-US" dirty="0"/>
              <a:t>.”</a:t>
            </a:r>
          </a:p>
        </p:txBody>
      </p:sp>
      <p:sp>
        <p:nvSpPr>
          <p:cNvPr id="4" name="Slide Number Placeholder 3"/>
          <p:cNvSpPr>
            <a:spLocks noGrp="1"/>
          </p:cNvSpPr>
          <p:nvPr>
            <p:ph type="sldNum" sz="quarter" idx="5"/>
          </p:nvPr>
        </p:nvSpPr>
        <p:spPr/>
        <p:txBody>
          <a:bodyPr/>
          <a:lstStyle/>
          <a:p>
            <a:fld id="{2E61351F-DBB1-4664-ADA9-83BC7CB8848D}" type="slidenum">
              <a:rPr lang="en-US" smtClean="0"/>
              <a:t>6</a:t>
            </a:fld>
            <a:endParaRPr lang="en-US"/>
          </a:p>
        </p:txBody>
      </p:sp>
      <p:sp>
        <p:nvSpPr>
          <p:cNvPr id="5" name="Date Placeholder 4">
            <a:extLst>
              <a:ext uri="{FF2B5EF4-FFF2-40B4-BE49-F238E27FC236}">
                <a16:creationId xmlns:a16="http://schemas.microsoft.com/office/drawing/2014/main" id="{FD98CBA8-60F4-4F2A-1250-D394D3138403}"/>
              </a:ext>
            </a:extLst>
          </p:cNvPr>
          <p:cNvSpPr>
            <a:spLocks noGrp="1"/>
          </p:cNvSpPr>
          <p:nvPr>
            <p:ph type="dt" idx="1"/>
          </p:nvPr>
        </p:nvSpPr>
        <p:spPr/>
        <p:txBody>
          <a:bodyPr/>
          <a:lstStyle/>
          <a:p>
            <a:r>
              <a:rPr lang="en-US"/>
              <a:t>11/10/2024 am</a:t>
            </a:r>
          </a:p>
        </p:txBody>
      </p:sp>
      <p:sp>
        <p:nvSpPr>
          <p:cNvPr id="6" name="Footer Placeholder 5">
            <a:extLst>
              <a:ext uri="{FF2B5EF4-FFF2-40B4-BE49-F238E27FC236}">
                <a16:creationId xmlns:a16="http://schemas.microsoft.com/office/drawing/2014/main" id="{B34EFE9D-04D1-F3D3-EC6B-41177C41797A}"/>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23670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323850"/>
            <a:ext cx="4927600" cy="3695700"/>
          </a:xfrm>
        </p:spPr>
      </p:sp>
      <p:sp>
        <p:nvSpPr>
          <p:cNvPr id="3" name="Notes Placeholder 2"/>
          <p:cNvSpPr>
            <a:spLocks noGrp="1"/>
          </p:cNvSpPr>
          <p:nvPr>
            <p:ph type="body" idx="1"/>
          </p:nvPr>
        </p:nvSpPr>
        <p:spPr>
          <a:xfrm>
            <a:off x="2" y="4018429"/>
            <a:ext cx="7102475" cy="6214598"/>
          </a:xfrm>
        </p:spPr>
        <p:txBody>
          <a:bodyPr/>
          <a:lstStyle/>
          <a:p>
            <a:r>
              <a:rPr lang="en-US" b="1" dirty="0">
                <a:latin typeface="Arial" panose="020B0604020202020204" pitchFamily="34" charset="0"/>
                <a:cs typeface="Arial" panose="020B0604020202020204" pitchFamily="34" charset="0"/>
              </a:rPr>
              <a:t>I Corinthians 11:3</a:t>
            </a:r>
            <a:r>
              <a:rPr lang="en-US" b="0" dirty="0">
                <a:latin typeface="Arial" panose="020B0604020202020204" pitchFamily="34" charset="0"/>
                <a:cs typeface="Arial" panose="020B0604020202020204" pitchFamily="34" charset="0"/>
              </a:rPr>
              <a:t> – “But I want you to understand that the head of every man is Christ, </a:t>
            </a:r>
            <a:r>
              <a:rPr lang="en-US" b="1" dirty="0">
                <a:latin typeface="Arial" panose="020B0604020202020204" pitchFamily="34" charset="0"/>
                <a:cs typeface="Arial" panose="020B0604020202020204" pitchFamily="34" charset="0"/>
              </a:rPr>
              <a:t>the head of a wife is her husband</a:t>
            </a:r>
            <a:r>
              <a:rPr lang="en-US" b="0" dirty="0">
                <a:latin typeface="Arial" panose="020B0604020202020204" pitchFamily="34" charset="0"/>
                <a:cs typeface="Arial" panose="020B0604020202020204" pitchFamily="34" charset="0"/>
              </a:rPr>
              <a:t>, and the head of Christ is God.”</a:t>
            </a:r>
          </a:p>
          <a:p>
            <a:r>
              <a:rPr lang="en-US" b="0" dirty="0">
                <a:latin typeface="Arial" panose="020B0604020202020204" pitchFamily="34" charset="0"/>
                <a:cs typeface="Arial" panose="020B0604020202020204" pitchFamily="34" charset="0"/>
              </a:rPr>
              <a:t>	cf. </a:t>
            </a:r>
            <a:r>
              <a:rPr lang="en-US" b="1" dirty="0">
                <a:latin typeface="Arial" panose="020B0604020202020204" pitchFamily="34" charset="0"/>
                <a:cs typeface="Arial" panose="020B0604020202020204" pitchFamily="34" charset="0"/>
              </a:rPr>
              <a:t>Ephesians 5:22-24</a:t>
            </a:r>
            <a:r>
              <a:rPr lang="en-US" b="0" dirty="0">
                <a:latin typeface="Arial" panose="020B0604020202020204" pitchFamily="34" charset="0"/>
                <a:cs typeface="Arial" panose="020B0604020202020204" pitchFamily="34" charset="0"/>
              </a:rPr>
              <a:t> – “23 For </a:t>
            </a:r>
            <a:r>
              <a:rPr lang="en-US" b="1" dirty="0">
                <a:latin typeface="Arial" panose="020B0604020202020204" pitchFamily="34" charset="0"/>
                <a:cs typeface="Arial" panose="020B0604020202020204" pitchFamily="34" charset="0"/>
              </a:rPr>
              <a:t>the husband is the head of the wife</a:t>
            </a:r>
            <a:r>
              <a:rPr lang="en-US" b="0" dirty="0">
                <a:latin typeface="Arial" panose="020B0604020202020204" pitchFamily="34" charset="0"/>
                <a:cs typeface="Arial" panose="020B0604020202020204" pitchFamily="34" charset="0"/>
              </a:rPr>
              <a:t> even as Christ is the head of the church, his body, and is himself its Savior. 24 Now as the church submits to Christ, so also wives should submit in everything to their husbands.”</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5:25-33</a:t>
            </a:r>
            <a:r>
              <a:rPr lang="en-US" b="0" dirty="0">
                <a:latin typeface="Arial" panose="020B0604020202020204" pitchFamily="34" charset="0"/>
                <a:cs typeface="Arial" panose="020B0604020202020204" pitchFamily="34" charset="0"/>
              </a:rPr>
              <a:t> – “25 </a:t>
            </a:r>
            <a:r>
              <a:rPr lang="en-US" b="1" dirty="0">
                <a:latin typeface="Arial" panose="020B0604020202020204" pitchFamily="34" charset="0"/>
                <a:cs typeface="Arial" panose="020B0604020202020204" pitchFamily="34" charset="0"/>
              </a:rPr>
              <a:t>Husbands, love your wives, as Christ loved the church</a:t>
            </a:r>
            <a:r>
              <a:rPr lang="en-US" b="0" dirty="0">
                <a:latin typeface="Arial" panose="020B0604020202020204" pitchFamily="34" charset="0"/>
                <a:cs typeface="Arial" panose="020B0604020202020204" pitchFamily="34" charset="0"/>
              </a:rPr>
              <a:t> and gave himself up for her, 26 that he might sanctify her, having cleansed her by the washing of water with the word, 27 so that he might present the church to himself in splendor, without spot or wrinkle or any such thing, that she might be holy and without blemish.  28 In the same way husbands should love their wives as their own bodies. He who loves his wife loves himself. 29 For no one ever hated his own flesh, but nourishes and cherishes it, just as Christ does the church, 30 because we are members of his body. 31  ‘Therefore a man shall leave his father and mother and hold fast to his wife, and the two shall become one flesh.’ 32 This mystery is profound, and I am saying that it refers to Christ and the church. 33 However, let each one of you </a:t>
            </a:r>
            <a:r>
              <a:rPr lang="en-US" b="1" dirty="0">
                <a:latin typeface="Arial" panose="020B0604020202020204" pitchFamily="34" charset="0"/>
                <a:cs typeface="Arial" panose="020B0604020202020204" pitchFamily="34" charset="0"/>
              </a:rPr>
              <a:t>love his wife as himself</a:t>
            </a:r>
            <a:r>
              <a:rPr lang="en-US" b="0" dirty="0">
                <a:latin typeface="Arial" panose="020B0604020202020204" pitchFamily="34" charset="0"/>
                <a:cs typeface="Arial" panose="020B0604020202020204" pitchFamily="34" charset="0"/>
              </a:rPr>
              <a:t>, and let the wife see that she respects her husband.</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 Peter 3:7</a:t>
            </a:r>
            <a:r>
              <a:rPr lang="en-US" b="0" dirty="0">
                <a:latin typeface="Arial" panose="020B0604020202020204" pitchFamily="34" charset="0"/>
                <a:cs typeface="Arial" panose="020B0604020202020204" pitchFamily="34" charset="0"/>
              </a:rPr>
              <a:t> – “Likewise, husbands, live with your wives in an understanding way, </a:t>
            </a:r>
            <a:r>
              <a:rPr lang="en-US" b="1" dirty="0">
                <a:latin typeface="Arial" panose="020B0604020202020204" pitchFamily="34" charset="0"/>
                <a:cs typeface="Arial" panose="020B0604020202020204" pitchFamily="34" charset="0"/>
              </a:rPr>
              <a:t>showing honor to the woman</a:t>
            </a:r>
            <a:r>
              <a:rPr lang="en-US" b="0" dirty="0">
                <a:latin typeface="Arial" panose="020B0604020202020204" pitchFamily="34" charset="0"/>
                <a:cs typeface="Arial" panose="020B0604020202020204" pitchFamily="34" charset="0"/>
              </a:rPr>
              <a:t> as the weaker vessel, since they are heirs with you of the grace of life, so that your prayers may not be hindered.”</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6:4</a:t>
            </a:r>
            <a:r>
              <a:rPr lang="en-US" b="0" dirty="0">
                <a:latin typeface="Arial" panose="020B0604020202020204" pitchFamily="34" charset="0"/>
                <a:cs typeface="Arial" panose="020B0604020202020204" pitchFamily="34" charset="0"/>
              </a:rPr>
              <a:t> – “And, ye fathers, provoke not your children to wrath: but </a:t>
            </a:r>
            <a:r>
              <a:rPr lang="en-US" b="1" dirty="0">
                <a:latin typeface="Arial" panose="020B0604020202020204" pitchFamily="34" charset="0"/>
                <a:cs typeface="Arial" panose="020B0604020202020204" pitchFamily="34" charset="0"/>
              </a:rPr>
              <a:t>nurture them</a:t>
            </a:r>
            <a:r>
              <a:rPr lang="en-US" b="0" dirty="0">
                <a:latin typeface="Arial" panose="020B0604020202020204" pitchFamily="34" charset="0"/>
                <a:cs typeface="Arial" panose="020B0604020202020204" pitchFamily="34" charset="0"/>
              </a:rPr>
              <a:t> in the chastening and admonition of the Lord. (</a:t>
            </a:r>
            <a:r>
              <a:rPr lang="en-US" b="1" dirty="0">
                <a:latin typeface="Arial" panose="020B0604020202020204" pitchFamily="34" charset="0"/>
                <a:cs typeface="Arial" panose="020B0604020202020204" pitchFamily="34" charset="0"/>
              </a:rPr>
              <a:t>ASV</a:t>
            </a:r>
            <a:r>
              <a:rPr lang="en-US" b="0" dirty="0">
                <a:latin typeface="Arial" panose="020B0604020202020204" pitchFamily="34" charset="0"/>
                <a:cs typeface="Arial" panose="020B0604020202020204" pitchFamily="34" charset="0"/>
              </a:rPr>
              <a: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 Timothy 5:8</a:t>
            </a:r>
            <a:r>
              <a:rPr lang="en-US" b="0" dirty="0">
                <a:latin typeface="Arial" panose="020B0604020202020204" pitchFamily="34" charset="0"/>
                <a:cs typeface="Arial" panose="020B0604020202020204" pitchFamily="34" charset="0"/>
              </a:rPr>
              <a:t> – “But if anyone does not </a:t>
            </a:r>
            <a:r>
              <a:rPr lang="en-US" b="1" dirty="0">
                <a:latin typeface="Arial" panose="020B0604020202020204" pitchFamily="34" charset="0"/>
                <a:cs typeface="Arial" panose="020B0604020202020204" pitchFamily="34" charset="0"/>
              </a:rPr>
              <a:t>provide for his relatives</a:t>
            </a:r>
            <a:r>
              <a:rPr lang="en-US" b="0" dirty="0">
                <a:latin typeface="Arial" panose="020B0604020202020204" pitchFamily="34" charset="0"/>
                <a:cs typeface="Arial" panose="020B0604020202020204" pitchFamily="34" charset="0"/>
              </a:rPr>
              <a:t>, and especially for members of his household, he has denied the faith and is worse than an unbeliever.”</a:t>
            </a:r>
          </a:p>
        </p:txBody>
      </p:sp>
      <p:sp>
        <p:nvSpPr>
          <p:cNvPr id="4" name="Slide Number Placeholder 3"/>
          <p:cNvSpPr>
            <a:spLocks noGrp="1"/>
          </p:cNvSpPr>
          <p:nvPr>
            <p:ph type="sldNum" sz="quarter" idx="5"/>
          </p:nvPr>
        </p:nvSpPr>
        <p:spPr/>
        <p:txBody>
          <a:bodyPr/>
          <a:lstStyle/>
          <a:p>
            <a:fld id="{2E61351F-DBB1-4664-ADA9-83BC7CB8848D}" type="slidenum">
              <a:rPr lang="en-US" smtClean="0"/>
              <a:t>7</a:t>
            </a:fld>
            <a:endParaRPr lang="en-US"/>
          </a:p>
        </p:txBody>
      </p:sp>
      <p:sp>
        <p:nvSpPr>
          <p:cNvPr id="5" name="Date Placeholder 4">
            <a:extLst>
              <a:ext uri="{FF2B5EF4-FFF2-40B4-BE49-F238E27FC236}">
                <a16:creationId xmlns:a16="http://schemas.microsoft.com/office/drawing/2014/main" id="{ADDCD39E-F06E-F39F-6C2A-1F2D4F2115A6}"/>
              </a:ext>
            </a:extLst>
          </p:cNvPr>
          <p:cNvSpPr>
            <a:spLocks noGrp="1"/>
          </p:cNvSpPr>
          <p:nvPr>
            <p:ph type="dt" idx="1"/>
          </p:nvPr>
        </p:nvSpPr>
        <p:spPr/>
        <p:txBody>
          <a:bodyPr/>
          <a:lstStyle/>
          <a:p>
            <a:r>
              <a:rPr lang="en-US"/>
              <a:t>11/10/2024 am</a:t>
            </a:r>
          </a:p>
        </p:txBody>
      </p:sp>
      <p:sp>
        <p:nvSpPr>
          <p:cNvPr id="6" name="Footer Placeholder 5">
            <a:extLst>
              <a:ext uri="{FF2B5EF4-FFF2-40B4-BE49-F238E27FC236}">
                <a16:creationId xmlns:a16="http://schemas.microsoft.com/office/drawing/2014/main" id="{67C0D714-C8CF-BE0C-B6F2-1F31F05E7836}"/>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03914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D2B98-BD52-A0ED-ED3E-39A975394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98CC7-514A-84E7-08B0-ABC1146C7B9A}"/>
              </a:ext>
            </a:extLst>
          </p:cNvPr>
          <p:cNvSpPr>
            <a:spLocks noGrp="1" noRot="1" noChangeAspect="1"/>
          </p:cNvSpPr>
          <p:nvPr>
            <p:ph type="sldImg"/>
          </p:nvPr>
        </p:nvSpPr>
        <p:spPr>
          <a:xfrm>
            <a:off x="1087438" y="323850"/>
            <a:ext cx="4927600" cy="3695700"/>
          </a:xfrm>
        </p:spPr>
      </p:sp>
      <p:sp>
        <p:nvSpPr>
          <p:cNvPr id="3" name="Notes Placeholder 2">
            <a:extLst>
              <a:ext uri="{FF2B5EF4-FFF2-40B4-BE49-F238E27FC236}">
                <a16:creationId xmlns:a16="http://schemas.microsoft.com/office/drawing/2014/main" id="{70E1EB67-24CC-183C-945D-D03FBA8BF607}"/>
              </a:ext>
            </a:extLst>
          </p:cNvPr>
          <p:cNvSpPr>
            <a:spLocks noGrp="1"/>
          </p:cNvSpPr>
          <p:nvPr>
            <p:ph type="body" idx="1"/>
          </p:nvPr>
        </p:nvSpPr>
        <p:spPr>
          <a:xfrm>
            <a:off x="2" y="4018429"/>
            <a:ext cx="7102475" cy="6214598"/>
          </a:xfrm>
        </p:spPr>
        <p:txBody>
          <a:bodyPr/>
          <a:lstStyle/>
          <a:p>
            <a:r>
              <a:rPr lang="en-US" b="1" dirty="0">
                <a:latin typeface="Arial" panose="020B0604020202020204" pitchFamily="34" charset="0"/>
                <a:cs typeface="Arial" panose="020B0604020202020204" pitchFamily="34" charset="0"/>
              </a:rPr>
              <a:t>Ephesians 5:22-24, 31</a:t>
            </a:r>
            <a:r>
              <a:rPr lang="en-US" b="0" dirty="0">
                <a:latin typeface="Arial" panose="020B0604020202020204" pitchFamily="34" charset="0"/>
                <a:cs typeface="Arial" panose="020B0604020202020204" pitchFamily="34" charset="0"/>
              </a:rPr>
              <a:t> – “22  Wives, </a:t>
            </a:r>
            <a:r>
              <a:rPr lang="en-US" b="1" dirty="0">
                <a:latin typeface="Arial" panose="020B0604020202020204" pitchFamily="34" charset="0"/>
                <a:cs typeface="Arial" panose="020B0604020202020204" pitchFamily="34" charset="0"/>
              </a:rPr>
              <a:t>submit to your own husbands, as to the Lord</a:t>
            </a:r>
            <a:r>
              <a:rPr lang="en-US" b="0" dirty="0">
                <a:latin typeface="Arial" panose="020B0604020202020204" pitchFamily="34" charset="0"/>
                <a:cs typeface="Arial" panose="020B0604020202020204" pitchFamily="34" charset="0"/>
              </a:rPr>
              <a:t>. 23 For the husband is the head of the wife even as Christ is the head of the church, his body, and is himself its Savior. 24 Now </a:t>
            </a:r>
            <a:r>
              <a:rPr lang="en-US" b="1" dirty="0">
                <a:latin typeface="Arial" panose="020B0604020202020204" pitchFamily="34" charset="0"/>
                <a:cs typeface="Arial" panose="020B0604020202020204" pitchFamily="34" charset="0"/>
              </a:rPr>
              <a:t>as the church submits to Christ</a:t>
            </a:r>
            <a:r>
              <a:rPr lang="en-US" b="0" dirty="0">
                <a:latin typeface="Arial" panose="020B0604020202020204" pitchFamily="34" charset="0"/>
                <a:cs typeface="Arial" panose="020B0604020202020204" pitchFamily="34" charset="0"/>
              </a:rPr>
              <a:t>, so also wives should submit in everything to their husbands … 31 Therefore a man shall leave his father and mother and hold fast to his wife, and </a:t>
            </a:r>
            <a:r>
              <a:rPr lang="en-US" b="1" dirty="0">
                <a:latin typeface="Arial" panose="020B0604020202020204" pitchFamily="34" charset="0"/>
                <a:cs typeface="Arial" panose="020B0604020202020204" pitchFamily="34" charset="0"/>
              </a:rPr>
              <a:t>the two shall become one flesh</a:t>
            </a:r>
            <a:r>
              <a:rPr lang="en-US" b="0" dirty="0">
                <a:latin typeface="Arial" panose="020B0604020202020204" pitchFamily="34" charset="0"/>
                <a:cs typeface="Arial" panose="020B0604020202020204" pitchFamily="34" charset="0"/>
              </a:rPr>
              <a: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 Corinthians 11:3</a:t>
            </a:r>
            <a:r>
              <a:rPr lang="en-US" b="0" dirty="0">
                <a:latin typeface="Arial" panose="020B0604020202020204" pitchFamily="34" charset="0"/>
                <a:cs typeface="Arial" panose="020B0604020202020204" pitchFamily="34" charset="0"/>
              </a:rPr>
              <a:t> – “But I want you to understand that </a:t>
            </a:r>
            <a:r>
              <a:rPr lang="en-US" b="1" dirty="0">
                <a:latin typeface="Arial" panose="020B0604020202020204" pitchFamily="34" charset="0"/>
                <a:cs typeface="Arial" panose="020B0604020202020204" pitchFamily="34" charset="0"/>
              </a:rPr>
              <a:t>the head of</a:t>
            </a:r>
            <a:r>
              <a:rPr lang="en-US" b="0" dirty="0">
                <a:latin typeface="Arial" panose="020B0604020202020204" pitchFamily="34" charset="0"/>
                <a:cs typeface="Arial" panose="020B0604020202020204" pitchFamily="34" charset="0"/>
              </a:rPr>
              <a:t> every man is </a:t>
            </a:r>
            <a:r>
              <a:rPr lang="en-US" b="1" dirty="0">
                <a:latin typeface="Arial" panose="020B0604020202020204" pitchFamily="34" charset="0"/>
                <a:cs typeface="Arial" panose="020B0604020202020204" pitchFamily="34" charset="0"/>
              </a:rPr>
              <a:t>Christ</a:t>
            </a:r>
            <a:r>
              <a:rPr lang="en-US" b="0" dirty="0">
                <a:latin typeface="Arial" panose="020B0604020202020204" pitchFamily="34" charset="0"/>
                <a:cs typeface="Arial" panose="020B0604020202020204" pitchFamily="34" charset="0"/>
              </a:rPr>
              <a:t>, the head of a wife is her </a:t>
            </a:r>
            <a:r>
              <a:rPr lang="en-US" b="1" dirty="0">
                <a:latin typeface="Arial" panose="020B0604020202020204" pitchFamily="34" charset="0"/>
                <a:cs typeface="Arial" panose="020B0604020202020204" pitchFamily="34" charset="0"/>
              </a:rPr>
              <a:t>husband</a:t>
            </a:r>
            <a:r>
              <a:rPr lang="en-US" b="0" dirty="0">
                <a:latin typeface="Arial" panose="020B0604020202020204" pitchFamily="34" charset="0"/>
                <a:cs typeface="Arial" panose="020B0604020202020204" pitchFamily="34" charset="0"/>
              </a:rPr>
              <a:t>, and the head of Christ is </a:t>
            </a:r>
            <a:r>
              <a:rPr lang="en-US" b="1" dirty="0">
                <a:latin typeface="Arial" panose="020B0604020202020204" pitchFamily="34" charset="0"/>
                <a:cs typeface="Arial" panose="020B0604020202020204" pitchFamily="34" charset="0"/>
              </a:rPr>
              <a:t>God</a:t>
            </a:r>
            <a:r>
              <a:rPr lang="en-US" b="0" dirty="0">
                <a:latin typeface="Arial" panose="020B0604020202020204" pitchFamily="34" charset="0"/>
                <a:cs typeface="Arial" panose="020B0604020202020204" pitchFamily="34" charset="0"/>
              </a:rPr>
              <a: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Titus 2:3-4</a:t>
            </a:r>
            <a:r>
              <a:rPr lang="en-US" b="0" dirty="0">
                <a:latin typeface="Arial" panose="020B0604020202020204" pitchFamily="34" charset="0"/>
                <a:cs typeface="Arial" panose="020B0604020202020204" pitchFamily="34" charset="0"/>
              </a:rPr>
              <a:t> – “3  Older women likewise are to be reverent in behavior, not slanderers or slaves to much wine. They are to teach what is good, 4 and so train the young women </a:t>
            </a:r>
            <a:r>
              <a:rPr lang="en-US" b="1" dirty="0">
                <a:latin typeface="Arial" panose="020B0604020202020204" pitchFamily="34" charset="0"/>
                <a:cs typeface="Arial" panose="020B0604020202020204" pitchFamily="34" charset="0"/>
              </a:rPr>
              <a:t>to love their husbands and children</a:t>
            </a:r>
            <a:r>
              <a:rPr lang="en-US" b="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33D39BE6-645F-B53A-1025-18FC4E669BB7}"/>
              </a:ext>
            </a:extLst>
          </p:cNvPr>
          <p:cNvSpPr>
            <a:spLocks noGrp="1"/>
          </p:cNvSpPr>
          <p:nvPr>
            <p:ph type="sldNum" sz="quarter" idx="5"/>
          </p:nvPr>
        </p:nvSpPr>
        <p:spPr/>
        <p:txBody>
          <a:bodyPr/>
          <a:lstStyle/>
          <a:p>
            <a:pPr defTabSz="936813">
              <a:defRPr/>
            </a:pPr>
            <a:fld id="{2E61351F-DBB1-4664-ADA9-83BC7CB8848D}" type="slidenum">
              <a:rPr lang="en-US">
                <a:solidFill>
                  <a:srgbClr val="164B4F"/>
                </a:solidFill>
                <a:latin typeface="Euphemia"/>
              </a:rPr>
              <a:pPr defTabSz="936813">
                <a:defRPr/>
              </a:pPr>
              <a:t>8</a:t>
            </a:fld>
            <a:endParaRPr lang="en-US">
              <a:solidFill>
                <a:srgbClr val="164B4F"/>
              </a:solidFill>
              <a:latin typeface="Euphemia"/>
            </a:endParaRPr>
          </a:p>
        </p:txBody>
      </p:sp>
      <p:sp>
        <p:nvSpPr>
          <p:cNvPr id="5" name="Date Placeholder 4">
            <a:extLst>
              <a:ext uri="{FF2B5EF4-FFF2-40B4-BE49-F238E27FC236}">
                <a16:creationId xmlns:a16="http://schemas.microsoft.com/office/drawing/2014/main" id="{C557C971-5620-39DF-2AA1-35B32CC26F03}"/>
              </a:ext>
            </a:extLst>
          </p:cNvPr>
          <p:cNvSpPr>
            <a:spLocks noGrp="1"/>
          </p:cNvSpPr>
          <p:nvPr>
            <p:ph type="dt" idx="1"/>
          </p:nvPr>
        </p:nvSpPr>
        <p:spPr/>
        <p:txBody>
          <a:bodyPr/>
          <a:lstStyle/>
          <a:p>
            <a:pPr defTabSz="936813">
              <a:defRPr/>
            </a:pPr>
            <a:r>
              <a:rPr lang="en-US">
                <a:solidFill>
                  <a:srgbClr val="164B4F"/>
                </a:solidFill>
                <a:latin typeface="Euphemia"/>
              </a:rPr>
              <a:t>11/10/2024 am</a:t>
            </a:r>
          </a:p>
        </p:txBody>
      </p:sp>
      <p:sp>
        <p:nvSpPr>
          <p:cNvPr id="6" name="Footer Placeholder 5">
            <a:extLst>
              <a:ext uri="{FF2B5EF4-FFF2-40B4-BE49-F238E27FC236}">
                <a16:creationId xmlns:a16="http://schemas.microsoft.com/office/drawing/2014/main" id="{3A995B52-FBF9-0928-F7B2-7007CB1972DD}"/>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69019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6C15E-0837-37E1-DF08-DA7FC2BB9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B4464-DDC8-E55E-D9CD-039CC077B1BC}"/>
              </a:ext>
            </a:extLst>
          </p:cNvPr>
          <p:cNvSpPr>
            <a:spLocks noGrp="1" noRot="1" noChangeAspect="1"/>
          </p:cNvSpPr>
          <p:nvPr>
            <p:ph type="sldImg"/>
          </p:nvPr>
        </p:nvSpPr>
        <p:spPr>
          <a:xfrm>
            <a:off x="1087438" y="323850"/>
            <a:ext cx="4927600" cy="3695700"/>
          </a:xfrm>
        </p:spPr>
      </p:sp>
      <p:sp>
        <p:nvSpPr>
          <p:cNvPr id="3" name="Notes Placeholder 2">
            <a:extLst>
              <a:ext uri="{FF2B5EF4-FFF2-40B4-BE49-F238E27FC236}">
                <a16:creationId xmlns:a16="http://schemas.microsoft.com/office/drawing/2014/main" id="{B99F87B3-840D-66D0-06CB-C601C36E3735}"/>
              </a:ext>
            </a:extLst>
          </p:cNvPr>
          <p:cNvSpPr>
            <a:spLocks noGrp="1"/>
          </p:cNvSpPr>
          <p:nvPr>
            <p:ph type="body" idx="1"/>
          </p:nvPr>
        </p:nvSpPr>
        <p:spPr>
          <a:xfrm>
            <a:off x="2" y="4018429"/>
            <a:ext cx="7102475" cy="6214598"/>
          </a:xfrm>
        </p:spPr>
        <p:txBody>
          <a:bodyPr/>
          <a:lstStyle/>
          <a:p>
            <a:r>
              <a:rPr lang="en-US" b="1" dirty="0">
                <a:latin typeface="Arial" panose="020B0604020202020204" pitchFamily="34" charset="0"/>
                <a:cs typeface="Arial" panose="020B0604020202020204" pitchFamily="34" charset="0"/>
              </a:rPr>
              <a:t>Ephesians 6:1-3</a:t>
            </a:r>
            <a:r>
              <a:rPr lang="en-US" b="0" dirty="0">
                <a:latin typeface="Arial" panose="020B0604020202020204" pitchFamily="34" charset="0"/>
                <a:cs typeface="Arial" panose="020B0604020202020204" pitchFamily="34" charset="0"/>
              </a:rPr>
              <a:t> – “1 Children, </a:t>
            </a:r>
            <a:r>
              <a:rPr lang="en-US" b="1" dirty="0">
                <a:latin typeface="Arial" panose="020B0604020202020204" pitchFamily="34" charset="0"/>
                <a:cs typeface="Arial" panose="020B0604020202020204" pitchFamily="34" charset="0"/>
              </a:rPr>
              <a:t>obey your parents in the Lord</a:t>
            </a:r>
            <a:r>
              <a:rPr lang="en-US" b="0" dirty="0">
                <a:latin typeface="Arial" panose="020B0604020202020204" pitchFamily="34" charset="0"/>
                <a:cs typeface="Arial" panose="020B0604020202020204" pitchFamily="34" charset="0"/>
              </a:rPr>
              <a:t>, for this is right. 2  ‘Honor your father and mother’ (this is the first commandment with a promise), 3 ‘that it may go well with you and that you may live long in the land.’“</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Colossians 3:20</a:t>
            </a:r>
            <a:r>
              <a:rPr lang="en-US" b="0" dirty="0">
                <a:latin typeface="Arial" panose="020B0604020202020204" pitchFamily="34" charset="0"/>
                <a:cs typeface="Arial" panose="020B0604020202020204" pitchFamily="34" charset="0"/>
              </a:rPr>
              <a:t> – “Children, obey your parents in everything, </a:t>
            </a:r>
            <a:r>
              <a:rPr lang="en-US" b="1" dirty="0">
                <a:latin typeface="Arial" panose="020B0604020202020204" pitchFamily="34" charset="0"/>
                <a:cs typeface="Arial" panose="020B0604020202020204" pitchFamily="34" charset="0"/>
              </a:rPr>
              <a:t>for this pleases the Lord</a:t>
            </a:r>
            <a:r>
              <a:rPr lang="en-US" b="0" dirty="0">
                <a:latin typeface="Arial" panose="020B0604020202020204" pitchFamily="34" charset="0"/>
                <a:cs typeface="Arial" panose="020B0604020202020204" pitchFamily="34" charset="0"/>
              </a:rPr>
              <a:t>.”</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cf. </a:t>
            </a:r>
            <a:r>
              <a:rPr lang="en-US" b="1" dirty="0">
                <a:latin typeface="Arial" panose="020B0604020202020204" pitchFamily="34" charset="0"/>
                <a:cs typeface="Arial" panose="020B0604020202020204" pitchFamily="34" charset="0"/>
              </a:rPr>
              <a:t>Proverbs 22:6</a:t>
            </a:r>
            <a:r>
              <a:rPr lang="en-US" b="0"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Train up a child in the way he should go</a:t>
            </a:r>
            <a:r>
              <a:rPr lang="en-US" b="0" dirty="0">
                <a:latin typeface="Arial" panose="020B0604020202020204" pitchFamily="34" charset="0"/>
                <a:cs typeface="Arial" panose="020B0604020202020204" pitchFamily="34" charset="0"/>
              </a:rPr>
              <a:t>; even when he is old he will not depart from it.”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6:4</a:t>
            </a:r>
            <a:r>
              <a:rPr lang="en-US" b="0" dirty="0">
                <a:latin typeface="Arial" panose="020B0604020202020204" pitchFamily="34" charset="0"/>
                <a:cs typeface="Arial" panose="020B0604020202020204" pitchFamily="34" charset="0"/>
              </a:rPr>
              <a:t> – “And, ye fathers, provoke not your children to wrath: but </a:t>
            </a:r>
            <a:r>
              <a:rPr lang="en-US" b="1" dirty="0">
                <a:latin typeface="Arial" panose="020B0604020202020204" pitchFamily="34" charset="0"/>
                <a:cs typeface="Arial" panose="020B0604020202020204" pitchFamily="34" charset="0"/>
              </a:rPr>
              <a:t>nurture them in the chastening and admonition of the Lord</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ASV</a:t>
            </a:r>
            <a:r>
              <a:rPr lang="en-US" b="0" dirty="0">
                <a:latin typeface="Arial" panose="020B0604020202020204" pitchFamily="34" charset="0"/>
                <a:cs typeface="Arial" panose="020B0604020202020204" pitchFamily="34" charset="0"/>
              </a:rPr>
              <a: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Colossians 3:21</a:t>
            </a:r>
            <a:r>
              <a:rPr lang="en-US" b="0" dirty="0">
                <a:latin typeface="Arial" panose="020B0604020202020204" pitchFamily="34" charset="0"/>
                <a:cs typeface="Arial" panose="020B0604020202020204" pitchFamily="34" charset="0"/>
              </a:rPr>
              <a:t> – “Fathers, </a:t>
            </a:r>
            <a:r>
              <a:rPr lang="en-US" b="1" dirty="0">
                <a:latin typeface="Arial" panose="020B0604020202020204" pitchFamily="34" charset="0"/>
                <a:cs typeface="Arial" panose="020B0604020202020204" pitchFamily="34" charset="0"/>
              </a:rPr>
              <a:t>do not provoke your children</a:t>
            </a:r>
            <a:r>
              <a:rPr lang="en-US" b="0" dirty="0">
                <a:latin typeface="Arial" panose="020B0604020202020204" pitchFamily="34" charset="0"/>
                <a:cs typeface="Arial" panose="020B0604020202020204" pitchFamily="34" charset="0"/>
              </a:rPr>
              <a:t>, lest they become discouraged.”</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Luke 2:51</a:t>
            </a:r>
            <a:r>
              <a:rPr lang="en-US" b="0" dirty="0">
                <a:latin typeface="Arial" panose="020B0604020202020204" pitchFamily="34" charset="0"/>
                <a:cs typeface="Arial" panose="020B0604020202020204" pitchFamily="34" charset="0"/>
              </a:rPr>
              <a:t> – “And he went down with them and came to Nazareth and was </a:t>
            </a:r>
            <a:r>
              <a:rPr lang="en-US" b="1" dirty="0">
                <a:latin typeface="Arial" panose="020B0604020202020204" pitchFamily="34" charset="0"/>
                <a:cs typeface="Arial" panose="020B0604020202020204" pitchFamily="34" charset="0"/>
              </a:rPr>
              <a:t>submissive to them</a:t>
            </a:r>
            <a:r>
              <a:rPr lang="en-US" b="0" dirty="0">
                <a:latin typeface="Arial" panose="020B0604020202020204" pitchFamily="34" charset="0"/>
                <a:cs typeface="Arial" panose="020B0604020202020204" pitchFamily="34" charset="0"/>
              </a:rPr>
              <a:t>. And his mother treasured up all these things in her heart.”</a:t>
            </a:r>
          </a:p>
        </p:txBody>
      </p:sp>
      <p:sp>
        <p:nvSpPr>
          <p:cNvPr id="4" name="Slide Number Placeholder 3">
            <a:extLst>
              <a:ext uri="{FF2B5EF4-FFF2-40B4-BE49-F238E27FC236}">
                <a16:creationId xmlns:a16="http://schemas.microsoft.com/office/drawing/2014/main" id="{FF3FB099-6617-428F-3DB7-4C2A8B519C8A}"/>
              </a:ext>
            </a:extLst>
          </p:cNvPr>
          <p:cNvSpPr>
            <a:spLocks noGrp="1"/>
          </p:cNvSpPr>
          <p:nvPr>
            <p:ph type="sldNum" sz="quarter" idx="5"/>
          </p:nvPr>
        </p:nvSpPr>
        <p:spPr/>
        <p:txBody>
          <a:bodyPr/>
          <a:lstStyle/>
          <a:p>
            <a:pPr defTabSz="936813">
              <a:defRPr/>
            </a:pPr>
            <a:fld id="{2E61351F-DBB1-4664-ADA9-83BC7CB8848D}" type="slidenum">
              <a:rPr lang="en-US">
                <a:solidFill>
                  <a:srgbClr val="164B4F"/>
                </a:solidFill>
                <a:latin typeface="Euphemia"/>
              </a:rPr>
              <a:pPr defTabSz="936813">
                <a:defRPr/>
              </a:pPr>
              <a:t>9</a:t>
            </a:fld>
            <a:endParaRPr lang="en-US">
              <a:solidFill>
                <a:srgbClr val="164B4F"/>
              </a:solidFill>
              <a:latin typeface="Euphemia"/>
            </a:endParaRPr>
          </a:p>
        </p:txBody>
      </p:sp>
      <p:sp>
        <p:nvSpPr>
          <p:cNvPr id="5" name="Date Placeholder 4">
            <a:extLst>
              <a:ext uri="{FF2B5EF4-FFF2-40B4-BE49-F238E27FC236}">
                <a16:creationId xmlns:a16="http://schemas.microsoft.com/office/drawing/2014/main" id="{B76A2333-8784-77C5-4770-2D8459929750}"/>
              </a:ext>
            </a:extLst>
          </p:cNvPr>
          <p:cNvSpPr>
            <a:spLocks noGrp="1"/>
          </p:cNvSpPr>
          <p:nvPr>
            <p:ph type="dt" idx="1"/>
          </p:nvPr>
        </p:nvSpPr>
        <p:spPr/>
        <p:txBody>
          <a:bodyPr/>
          <a:lstStyle/>
          <a:p>
            <a:pPr defTabSz="936813">
              <a:defRPr/>
            </a:pPr>
            <a:r>
              <a:rPr lang="en-US">
                <a:solidFill>
                  <a:srgbClr val="164B4F"/>
                </a:solidFill>
                <a:latin typeface="Euphemia"/>
              </a:rPr>
              <a:t>11/10/2024 am</a:t>
            </a:r>
          </a:p>
        </p:txBody>
      </p:sp>
      <p:sp>
        <p:nvSpPr>
          <p:cNvPr id="6" name="Footer Placeholder 5">
            <a:extLst>
              <a:ext uri="{FF2B5EF4-FFF2-40B4-BE49-F238E27FC236}">
                <a16:creationId xmlns:a16="http://schemas.microsoft.com/office/drawing/2014/main" id="{9FCD713C-C805-6974-AD8B-FEE912E1D16B}"/>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719367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0613" y="990600"/>
            <a:ext cx="6345302" cy="3200400"/>
          </a:xfrm>
        </p:spPr>
        <p:txBody>
          <a:bodyPr>
            <a:normAutofit/>
          </a:bodyPr>
          <a:lstStyle>
            <a:lvl1pPr>
              <a:defRPr sz="4501"/>
            </a:lvl1pPr>
          </a:lstStyle>
          <a:p>
            <a:r>
              <a:rPr lang="en-US"/>
              <a:t>Click to edit Master title style</a:t>
            </a:r>
            <a:endParaRPr/>
          </a:p>
        </p:txBody>
      </p:sp>
      <p:sp>
        <p:nvSpPr>
          <p:cNvPr id="3" name="Subtitle 2"/>
          <p:cNvSpPr>
            <a:spLocks noGrp="1"/>
          </p:cNvSpPr>
          <p:nvPr>
            <p:ph type="subTitle" idx="1"/>
          </p:nvPr>
        </p:nvSpPr>
        <p:spPr>
          <a:xfrm>
            <a:off x="970613" y="4267200"/>
            <a:ext cx="6345302" cy="1371600"/>
          </a:xfrm>
        </p:spPr>
        <p:txBody>
          <a:bodyPr>
            <a:normAutofit/>
          </a:bodyPr>
          <a:lstStyle>
            <a:lvl1pPr marL="0" indent="0" algn="l">
              <a:spcBef>
                <a:spcPts val="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11/16/2024</a:t>
            </a:fld>
            <a:endParaRPr lang="en-US" dirty="0"/>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200470">
              <a:defRPr/>
            </a:lvl6pPr>
            <a:lvl7pPr marL="1406265">
              <a:defRPr/>
            </a:lvl7pPr>
            <a:lvl8pPr marL="1612060">
              <a:defRPr/>
            </a:lvl8pPr>
            <a:lvl9pPr marL="1817855">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11/16/2024</a:t>
            </a:fld>
            <a:endParaRPr lang="en-US"/>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916" y="381000"/>
            <a:ext cx="1429121"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70613" y="381000"/>
            <a:ext cx="6230973"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11/16/2024</a:t>
            </a:fld>
            <a:endParaRPr lang="en-US"/>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11/16/2024</a:t>
            </a:fld>
            <a:endParaRPr lang="en-US" dirty="0"/>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0613" y="2057401"/>
            <a:ext cx="6345303" cy="2666999"/>
          </a:xfrm>
        </p:spPr>
        <p:txBody>
          <a:bodyPr anchor="b">
            <a:normAutofit/>
          </a:bodyPr>
          <a:lstStyle>
            <a:lvl1pPr algn="l">
              <a:defRPr sz="3601" b="0" i="0" cap="none" baseline="0"/>
            </a:lvl1pPr>
          </a:lstStyle>
          <a:p>
            <a:r>
              <a:rPr lang="en-US"/>
              <a:t>Click to edit Master title style</a:t>
            </a:r>
            <a:endParaRPr/>
          </a:p>
        </p:txBody>
      </p:sp>
      <p:sp>
        <p:nvSpPr>
          <p:cNvPr id="3" name="Text Placeholder 2"/>
          <p:cNvSpPr>
            <a:spLocks noGrp="1"/>
          </p:cNvSpPr>
          <p:nvPr>
            <p:ph type="body" idx="1"/>
          </p:nvPr>
        </p:nvSpPr>
        <p:spPr>
          <a:xfrm>
            <a:off x="970613" y="4876800"/>
            <a:ext cx="6345303" cy="1143000"/>
          </a:xfrm>
        </p:spPr>
        <p:txBody>
          <a:bodyPr anchor="t">
            <a:normAutofit/>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11/16/2024</a:t>
            </a:fld>
            <a:endParaRPr lang="en-US"/>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70612" y="1676400"/>
            <a:ext cx="3525930" cy="4495800"/>
          </a:xfrm>
        </p:spPr>
        <p:txBody>
          <a:bodyPr>
            <a:normAutofit/>
          </a:bodyPr>
          <a:lstStyle>
            <a:lvl1pPr>
              <a:defRPr sz="180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52738" y="1676401"/>
            <a:ext cx="3525930" cy="4495800"/>
          </a:xfrm>
        </p:spPr>
        <p:txBody>
          <a:bodyPr>
            <a:normAutofit/>
          </a:bodyPr>
          <a:lstStyle>
            <a:lvl1pPr>
              <a:defRPr sz="180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825"/>
            </a:lvl1pPr>
          </a:lstStyle>
          <a:p>
            <a:fld id="{3CD9712D-992A-4AB1-A5C2-575F75921AA2}" type="datetimeFigureOut">
              <a:rPr lang="en-US" smtClean="0"/>
              <a:pPr/>
              <a:t>11/16/2024</a:t>
            </a:fld>
            <a:endParaRPr lang="en-US" dirty="0"/>
          </a:p>
        </p:txBody>
      </p:sp>
      <p:sp>
        <p:nvSpPr>
          <p:cNvPr id="6" name="Footer Placeholder 5"/>
          <p:cNvSpPr>
            <a:spLocks noGrp="1"/>
          </p:cNvSpPr>
          <p:nvPr>
            <p:ph type="ftr" sz="quarter" idx="11"/>
          </p:nvPr>
        </p:nvSpPr>
        <p:spPr/>
        <p:txBody>
          <a:bodyPr/>
          <a:lstStyle>
            <a:lvl1pPr>
              <a:defRPr sz="825"/>
            </a:lvl1pPr>
          </a:lstStyle>
          <a:p>
            <a:endParaRPr lang="en-US"/>
          </a:p>
        </p:txBody>
      </p:sp>
      <p:sp>
        <p:nvSpPr>
          <p:cNvPr id="7" name="Slide Number Placeholder 6"/>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0612" y="1676400"/>
            <a:ext cx="3526775" cy="762001"/>
          </a:xfrm>
        </p:spPr>
        <p:txBody>
          <a:bodyPr anchor="ctr">
            <a:no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70612" y="2516458"/>
            <a:ext cx="3526775" cy="3655743"/>
          </a:xfrm>
        </p:spPr>
        <p:txBody>
          <a:bodyPr/>
          <a:lstStyle>
            <a:lvl1pPr>
              <a:defRPr sz="165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45026" y="1676400"/>
            <a:ext cx="3528363" cy="762001"/>
          </a:xfrm>
        </p:spPr>
        <p:txBody>
          <a:bodyPr anchor="ctr">
            <a:no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516458"/>
            <a:ext cx="3528363" cy="3655743"/>
          </a:xfrm>
        </p:spPr>
        <p:txBody>
          <a:bodyPr/>
          <a:lstStyle>
            <a:lvl1pPr>
              <a:defRPr sz="165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825"/>
            </a:lvl1pPr>
          </a:lstStyle>
          <a:p>
            <a:fld id="{3CD9712D-992A-4AB1-A5C2-575F75921AA2}" type="datetimeFigureOut">
              <a:rPr lang="en-US" smtClean="0"/>
              <a:pPr/>
              <a:t>11/16/2024</a:t>
            </a:fld>
            <a:endParaRPr lang="en-US" dirty="0"/>
          </a:p>
        </p:txBody>
      </p:sp>
      <p:sp>
        <p:nvSpPr>
          <p:cNvPr id="8" name="Footer Placeholder 7"/>
          <p:cNvSpPr>
            <a:spLocks noGrp="1"/>
          </p:cNvSpPr>
          <p:nvPr>
            <p:ph type="ftr" sz="quarter" idx="11"/>
          </p:nvPr>
        </p:nvSpPr>
        <p:spPr/>
        <p:txBody>
          <a:bodyPr/>
          <a:lstStyle>
            <a:lvl1pPr>
              <a:defRPr sz="825"/>
            </a:lvl1pPr>
          </a:lstStyle>
          <a:p>
            <a:endParaRPr lang="en-US"/>
          </a:p>
        </p:txBody>
      </p:sp>
      <p:sp>
        <p:nvSpPr>
          <p:cNvPr id="9" name="Slide Number Placeholder 8"/>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825"/>
            </a:lvl1pPr>
          </a:lstStyle>
          <a:p>
            <a:fld id="{3CD9712D-992A-4AB1-A5C2-575F75921AA2}" type="datetimeFigureOut">
              <a:rPr lang="en-US" smtClean="0"/>
              <a:pPr/>
              <a:t>11/16/2024</a:t>
            </a:fld>
            <a:endParaRPr lang="en-US" dirty="0"/>
          </a:p>
        </p:txBody>
      </p:sp>
      <p:sp>
        <p:nvSpPr>
          <p:cNvPr id="4" name="Footer Placeholder 3"/>
          <p:cNvSpPr>
            <a:spLocks noGrp="1"/>
          </p:cNvSpPr>
          <p:nvPr>
            <p:ph type="ftr" sz="quarter" idx="11"/>
          </p:nvPr>
        </p:nvSpPr>
        <p:spPr/>
        <p:txBody>
          <a:bodyPr/>
          <a:lstStyle>
            <a:lvl1pPr>
              <a:defRPr sz="825"/>
            </a:lvl1pPr>
          </a:lstStyle>
          <a:p>
            <a:endParaRPr lang="en-US"/>
          </a:p>
        </p:txBody>
      </p:sp>
      <p:sp>
        <p:nvSpPr>
          <p:cNvPr id="5" name="Slide Number Placeholder 4"/>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825"/>
            </a:lvl1pPr>
          </a:lstStyle>
          <a:p>
            <a:fld id="{3CD9712D-992A-4AB1-A5C2-575F75921AA2}" type="datetimeFigureOut">
              <a:rPr lang="en-US" smtClean="0"/>
              <a:pPr/>
              <a:t>11/16/2024</a:t>
            </a:fld>
            <a:endParaRPr lang="en-US" dirty="0"/>
          </a:p>
        </p:txBody>
      </p:sp>
      <p:sp>
        <p:nvSpPr>
          <p:cNvPr id="3" name="Footer Placeholder 2"/>
          <p:cNvSpPr>
            <a:spLocks noGrp="1"/>
          </p:cNvSpPr>
          <p:nvPr>
            <p:ph type="ftr" sz="quarter" idx="11"/>
          </p:nvPr>
        </p:nvSpPr>
        <p:spPr/>
        <p:txBody>
          <a:bodyPr/>
          <a:lstStyle>
            <a:lvl1pPr>
              <a:defRPr sz="825"/>
            </a:lvl1pPr>
          </a:lstStyle>
          <a:p>
            <a:endParaRPr lang="en-US"/>
          </a:p>
        </p:txBody>
      </p:sp>
      <p:sp>
        <p:nvSpPr>
          <p:cNvPr id="4" name="Slide Number Placeholder 3"/>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rmAutofit/>
          </a:bodyPr>
          <a:lstStyle>
            <a:lvl1pPr algn="l">
              <a:defRPr sz="2401" b="0"/>
            </a:lvl1pPr>
          </a:lstStyle>
          <a:p>
            <a:r>
              <a:rPr lang="en-US"/>
              <a:t>Click to edit Master title style</a:t>
            </a:r>
            <a:endParaRPr dirty="0"/>
          </a:p>
        </p:txBody>
      </p:sp>
      <p:sp>
        <p:nvSpPr>
          <p:cNvPr id="3" name="Content Placeholder 2"/>
          <p:cNvSpPr>
            <a:spLocks noGrp="1"/>
          </p:cNvSpPr>
          <p:nvPr>
            <p:ph idx="1"/>
          </p:nvPr>
        </p:nvSpPr>
        <p:spPr>
          <a:xfrm>
            <a:off x="970612" y="685800"/>
            <a:ext cx="4630356"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825"/>
            </a:lvl1pPr>
          </a:lstStyle>
          <a:p>
            <a:fld id="{3CD9712D-992A-4AB1-A5C2-575F75921AA2}" type="datetimeFigureOut">
              <a:rPr lang="en-US" smtClean="0"/>
              <a:pPr/>
              <a:t>11/16/2024</a:t>
            </a:fld>
            <a:endParaRPr lang="en-US"/>
          </a:p>
        </p:txBody>
      </p:sp>
      <p:sp>
        <p:nvSpPr>
          <p:cNvPr id="6" name="Footer Placeholder 5"/>
          <p:cNvSpPr>
            <a:spLocks noGrp="1"/>
          </p:cNvSpPr>
          <p:nvPr>
            <p:ph type="ftr" sz="quarter" idx="11"/>
          </p:nvPr>
        </p:nvSpPr>
        <p:spPr/>
        <p:txBody>
          <a:bodyPr/>
          <a:lstStyle>
            <a:lvl1pPr>
              <a:defRPr sz="825"/>
            </a:lvl1pPr>
          </a:lstStyle>
          <a:p>
            <a:endParaRPr lang="en-US"/>
          </a:p>
        </p:txBody>
      </p:sp>
      <p:sp>
        <p:nvSpPr>
          <p:cNvPr id="7" name="Slide Number Placeholder 6"/>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Autofit/>
          </a:bodyPr>
          <a:lstStyle>
            <a:lvl1pPr algn="l">
              <a:defRPr sz="2401"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142107" y="0"/>
            <a:ext cx="4458862" cy="6858000"/>
          </a:xfrm>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27624" y="0"/>
            <a:ext cx="8516377"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970612" y="1676400"/>
            <a:ext cx="7202776"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54085" y="6356352"/>
            <a:ext cx="2133600" cy="365125"/>
          </a:xfrm>
          <a:prstGeom prst="rect">
            <a:avLst/>
          </a:prstGeom>
        </p:spPr>
        <p:txBody>
          <a:bodyPr vert="horz" lIns="91440" tIns="45720" rIns="91440" bIns="45720" rtlCol="0" anchor="ctr"/>
          <a:lstStyle>
            <a:lvl1pPr algn="l">
              <a:defRPr sz="825">
                <a:solidFill>
                  <a:schemeClr val="tx1">
                    <a:lumMod val="90000"/>
                    <a:lumOff val="10000"/>
                  </a:schemeClr>
                </a:solidFill>
              </a:defRPr>
            </a:lvl1pPr>
          </a:lstStyle>
          <a:p>
            <a:fld id="{3CD9712D-992A-4AB1-A5C2-575F75921AA2}" type="datetimeFigureOut">
              <a:rPr lang="en-US" smtClean="0"/>
              <a:pPr/>
              <a:t>11/16/2024</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825">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6039992" y="6356352"/>
            <a:ext cx="2133600" cy="365125"/>
          </a:xfrm>
          <a:prstGeom prst="rect">
            <a:avLst/>
          </a:prstGeom>
        </p:spPr>
        <p:txBody>
          <a:bodyPr vert="horz" lIns="91440" tIns="45720" rIns="91440" bIns="45720" rtlCol="0" anchor="ctr"/>
          <a:lstStyle>
            <a:lvl1pPr algn="r">
              <a:defRPr sz="825">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983" rtl="0" eaLnBrk="1" latinLnBrk="0" hangingPunct="1">
        <a:lnSpc>
          <a:spcPct val="90000"/>
        </a:lnSpc>
        <a:spcBef>
          <a:spcPct val="0"/>
        </a:spcBef>
        <a:buNone/>
        <a:defRPr sz="2701" kern="1200">
          <a:solidFill>
            <a:schemeClr val="tx1"/>
          </a:solidFill>
          <a:latin typeface="+mj-lt"/>
          <a:ea typeface="+mj-ea"/>
          <a:cs typeface="+mj-cs"/>
        </a:defRPr>
      </a:lvl1pPr>
    </p:titleStyle>
    <p:bodyStyle>
      <a:lvl1pPr marL="167923" indent="-171496" algn="l" defTabSz="685983" rtl="0" eaLnBrk="1" latinLnBrk="0" hangingPunct="1">
        <a:lnSpc>
          <a:spcPct val="90000"/>
        </a:lnSpc>
        <a:spcBef>
          <a:spcPts val="1200"/>
        </a:spcBef>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Font typeface="Euphemia" pitchFamily="34" charset="0"/>
        <a:buChar char="–"/>
        <a:defRPr sz="1500" kern="1200">
          <a:solidFill>
            <a:schemeClr val="tx1"/>
          </a:solidFill>
          <a:latin typeface="+mn-lt"/>
          <a:ea typeface="+mn-ea"/>
          <a:cs typeface="+mn-cs"/>
        </a:defRPr>
      </a:lvl2pPr>
      <a:lvl3pPr marL="583085" indent="-171496"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3pPr>
      <a:lvl4pPr marL="788880" indent="-171496" algn="l" defTabSz="685983" rtl="0" eaLnBrk="1" latinLnBrk="0" hangingPunct="1">
        <a:lnSpc>
          <a:spcPct val="90000"/>
        </a:lnSpc>
        <a:spcBef>
          <a:spcPts val="450"/>
        </a:spcBef>
        <a:buFont typeface="Euphemia" pitchFamily="34" charset="0"/>
        <a:buChar char="–"/>
        <a:defRPr sz="1200" kern="1200">
          <a:solidFill>
            <a:schemeClr val="tx1"/>
          </a:solidFill>
          <a:latin typeface="+mn-lt"/>
          <a:ea typeface="+mn-ea"/>
          <a:cs typeface="+mn-cs"/>
        </a:defRPr>
      </a:lvl4pPr>
      <a:lvl5pPr marL="994675" indent="-171496" algn="l" defTabSz="685983" rtl="0" eaLnBrk="1" latinLnBrk="0" hangingPunct="1">
        <a:lnSpc>
          <a:spcPct val="90000"/>
        </a:lnSpc>
        <a:spcBef>
          <a:spcPts val="450"/>
        </a:spcBef>
        <a:buFont typeface="Euphemia" pitchFamily="34" charset="0"/>
        <a:buChar char="–"/>
        <a:defRPr sz="1200" kern="1200">
          <a:solidFill>
            <a:schemeClr val="tx1"/>
          </a:solidFill>
          <a:latin typeface="+mn-lt"/>
          <a:ea typeface="+mn-ea"/>
          <a:cs typeface="+mn-cs"/>
        </a:defRPr>
      </a:lvl5pPr>
      <a:lvl6pPr marL="1200470"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6pPr>
      <a:lvl7pPr marL="1406265"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7pPr>
      <a:lvl8pPr marL="1612060"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8pPr>
      <a:lvl9pPr marL="1817855"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868" y="1535126"/>
            <a:ext cx="8534400" cy="1055674"/>
          </a:xfrm>
        </p:spPr>
        <p:txBody>
          <a:bodyPr>
            <a:spAutoFit/>
          </a:bodyPr>
          <a:lstStyle/>
          <a:p>
            <a:pPr algn="ctr">
              <a:lnSpc>
                <a:spcPts val="7200"/>
              </a:lnSpc>
            </a:pPr>
            <a:r>
              <a:rPr lang="en-US" sz="8000" b="1" dirty="0">
                <a:solidFill>
                  <a:schemeClr val="tx2"/>
                </a:solidFill>
                <a:latin typeface="Candara" panose="020E0502030303020204" pitchFamily="34" charset="0"/>
              </a:rPr>
              <a:t>Give God Your Best</a:t>
            </a:r>
          </a:p>
        </p:txBody>
      </p:sp>
      <p:sp>
        <p:nvSpPr>
          <p:cNvPr id="3" name="Subtitle 2"/>
          <p:cNvSpPr>
            <a:spLocks noGrp="1"/>
          </p:cNvSpPr>
          <p:nvPr>
            <p:ph type="subTitle" idx="1"/>
          </p:nvPr>
        </p:nvSpPr>
        <p:spPr>
          <a:xfrm>
            <a:off x="6184381" y="2590800"/>
            <a:ext cx="2667715" cy="533400"/>
          </a:xfrm>
        </p:spPr>
        <p:txBody>
          <a:bodyPr>
            <a:spAutoFit/>
          </a:bodyPr>
          <a:lstStyle/>
          <a:p>
            <a:pPr algn="ctr"/>
            <a:r>
              <a:rPr lang="en-US" sz="3200" dirty="0">
                <a:solidFill>
                  <a:schemeClr val="tx2"/>
                </a:solidFill>
                <a:latin typeface="Candara" panose="020E0502030303020204" pitchFamily="34" charset="0"/>
              </a:rPr>
              <a:t>Malachi 1:6-13</a:t>
            </a:r>
          </a:p>
        </p:txBody>
      </p:sp>
    </p:spTree>
    <p:extLst>
      <p:ext uri="{BB962C8B-B14F-4D97-AF65-F5344CB8AC3E}">
        <p14:creationId xmlns:p14="http://schemas.microsoft.com/office/powerpoint/2010/main" val="319817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9E126-7E45-4506-E675-B7572ACA6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EFD2D-978C-F914-6350-0760DB4F6CE2}"/>
              </a:ext>
            </a:extLst>
          </p:cNvPr>
          <p:cNvSpPr>
            <a:spLocks noGrp="1"/>
          </p:cNvSpPr>
          <p:nvPr>
            <p:ph type="title"/>
          </p:nvPr>
        </p:nvSpPr>
        <p:spPr>
          <a:xfrm>
            <a:off x="838198" y="25872"/>
            <a:ext cx="8001001" cy="1421928"/>
          </a:xfrm>
        </p:spPr>
        <p:txBody>
          <a:bodyPr>
            <a:spAutoFit/>
          </a:bodyPr>
          <a:lstStyle/>
          <a:p>
            <a:r>
              <a:rPr lang="en-US" sz="4800" b="1" dirty="0">
                <a:solidFill>
                  <a:schemeClr val="tx2"/>
                </a:solidFill>
                <a:latin typeface="Candara" panose="020E0502030303020204" pitchFamily="34" charset="0"/>
              </a:rPr>
              <a:t>Give God Your Best</a:t>
            </a:r>
            <a:br>
              <a:rPr lang="en-US" sz="4800" b="1" dirty="0">
                <a:solidFill>
                  <a:schemeClr val="tx2"/>
                </a:solidFill>
                <a:latin typeface="Candara" panose="020E0502030303020204" pitchFamily="34" charset="0"/>
              </a:rPr>
            </a:br>
            <a:r>
              <a:rPr lang="en-US" sz="4800" b="1" dirty="0">
                <a:solidFill>
                  <a:schemeClr val="tx2"/>
                </a:solidFill>
                <a:latin typeface="Candara" panose="020E0502030303020204" pitchFamily="34" charset="0"/>
              </a:rPr>
              <a:t>In Your Job</a:t>
            </a:r>
          </a:p>
        </p:txBody>
      </p:sp>
      <p:sp>
        <p:nvSpPr>
          <p:cNvPr id="3" name="Content Placeholder 2">
            <a:extLst>
              <a:ext uri="{FF2B5EF4-FFF2-40B4-BE49-F238E27FC236}">
                <a16:creationId xmlns:a16="http://schemas.microsoft.com/office/drawing/2014/main" id="{E748EC79-B2FE-05C5-42FA-B68CC7BA0541}"/>
              </a:ext>
            </a:extLst>
          </p:cNvPr>
          <p:cNvSpPr>
            <a:spLocks noGrp="1"/>
          </p:cNvSpPr>
          <p:nvPr>
            <p:ph idx="1"/>
          </p:nvPr>
        </p:nvSpPr>
        <p:spPr>
          <a:xfrm>
            <a:off x="919412" y="1565811"/>
            <a:ext cx="7919788" cy="4965462"/>
          </a:xfrm>
        </p:spPr>
        <p:txBody>
          <a:bodyPr>
            <a:spAutoFit/>
          </a:bodyPr>
          <a:lstStyle/>
          <a:p>
            <a:pPr marL="0" indent="0">
              <a:lnSpc>
                <a:spcPts val="3200"/>
              </a:lnSpc>
              <a:spcBef>
                <a:spcPts val="600"/>
              </a:spcBef>
              <a:buClr>
                <a:schemeClr val="tx2"/>
              </a:buClr>
              <a:buNone/>
            </a:pPr>
            <a:r>
              <a:rPr lang="en-US" sz="3500" b="1" dirty="0">
                <a:solidFill>
                  <a:schemeClr val="tx2"/>
                </a:solidFill>
                <a:latin typeface="Candara" panose="020E0502030303020204" pitchFamily="34" charset="0"/>
              </a:rPr>
              <a:t>We should have a good attitude toward our work</a:t>
            </a:r>
          </a:p>
          <a:p>
            <a:pPr marL="463550" lvl="1" indent="-457200">
              <a:lnSpc>
                <a:spcPts val="3200"/>
              </a:lnSpc>
              <a:spcBef>
                <a:spcPts val="60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Ephesians 4:28 – “… work with his own hands”</a:t>
            </a:r>
          </a:p>
          <a:p>
            <a:pPr marL="463550" lvl="1" indent="-457200">
              <a:lnSpc>
                <a:spcPts val="3200"/>
              </a:lnSpc>
              <a:spcBef>
                <a:spcPts val="60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Titus 2:8-10 – “… they may adorn the doctrine of God …”</a:t>
            </a:r>
          </a:p>
          <a:p>
            <a:pPr marL="463550" lvl="1" indent="-457200">
              <a:lnSpc>
                <a:spcPts val="3200"/>
              </a:lnSpc>
              <a:spcBef>
                <a:spcPts val="60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Colossians 3:22-24 – “work heartily, as for the Lord …”</a:t>
            </a:r>
          </a:p>
          <a:p>
            <a:pPr marL="463550" indent="-457200">
              <a:lnSpc>
                <a:spcPts val="2800"/>
              </a:lnSpc>
              <a:spcBef>
                <a:spcPts val="600"/>
              </a:spcBef>
              <a:buClr>
                <a:schemeClr val="tx2"/>
              </a:buClr>
              <a:buFont typeface="Wingdings" panose="05000000000000000000" pitchFamily="2" charset="2"/>
              <a:buChar char="§"/>
            </a:pPr>
            <a:r>
              <a:rPr lang="en-US" sz="2800" u="none" strike="noStrike" baseline="0" dirty="0">
                <a:solidFill>
                  <a:schemeClr val="tx2"/>
                </a:solidFill>
                <a:latin typeface="Candara" panose="020E0502030303020204" pitchFamily="34" charset="0"/>
              </a:rPr>
              <a:t>I Thessalonians 4:11-12 – “… </a:t>
            </a:r>
            <a:r>
              <a:rPr lang="en-US" sz="2800" dirty="0">
                <a:solidFill>
                  <a:schemeClr val="tx2"/>
                </a:solidFill>
                <a:latin typeface="Candara" panose="020E0502030303020204" pitchFamily="34" charset="0"/>
                <a:cs typeface="Arial" panose="020B0604020202020204" pitchFamily="34" charset="0"/>
              </a:rPr>
              <a:t>work with your hands”</a:t>
            </a:r>
            <a:endParaRPr lang="en-US" sz="2800" u="none" strike="noStrike" baseline="0" dirty="0">
              <a:solidFill>
                <a:schemeClr val="tx2"/>
              </a:solidFill>
              <a:latin typeface="Candara" panose="020E0502030303020204" pitchFamily="34" charset="0"/>
            </a:endParaRPr>
          </a:p>
          <a:p>
            <a:pPr marL="463550" lvl="1" indent="-457200">
              <a:lnSpc>
                <a:spcPts val="3200"/>
              </a:lnSpc>
              <a:spcBef>
                <a:spcPts val="120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II Thessalonians 3:6-12 – “If anyone is not willing to work, let him not eat”</a:t>
            </a:r>
          </a:p>
        </p:txBody>
      </p:sp>
    </p:spTree>
    <p:extLst>
      <p:ext uri="{BB962C8B-B14F-4D97-AF65-F5344CB8AC3E}">
        <p14:creationId xmlns:p14="http://schemas.microsoft.com/office/powerpoint/2010/main" val="23049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64C92-8ACF-D5D5-6F0B-E0C31455B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C2ED4-90A5-B439-CCFE-E4950D7BE8FB}"/>
              </a:ext>
            </a:extLst>
          </p:cNvPr>
          <p:cNvSpPr>
            <a:spLocks noGrp="1"/>
          </p:cNvSpPr>
          <p:nvPr>
            <p:ph type="title"/>
          </p:nvPr>
        </p:nvSpPr>
        <p:spPr>
          <a:xfrm>
            <a:off x="842553" y="34428"/>
            <a:ext cx="8066376" cy="1421928"/>
          </a:xfrm>
        </p:spPr>
        <p:txBody>
          <a:bodyPr>
            <a:spAutoFit/>
          </a:bodyPr>
          <a:lstStyle/>
          <a:p>
            <a:r>
              <a:rPr lang="en-US" sz="4800" b="1" dirty="0">
                <a:solidFill>
                  <a:schemeClr val="tx2"/>
                </a:solidFill>
                <a:latin typeface="Candara" panose="020E0502030303020204" pitchFamily="34" charset="0"/>
              </a:rPr>
              <a:t>Give God Your Best</a:t>
            </a:r>
            <a:br>
              <a:rPr lang="en-US" sz="4800" b="1" dirty="0">
                <a:solidFill>
                  <a:schemeClr val="tx2"/>
                </a:solidFill>
                <a:latin typeface="Candara" panose="020E0502030303020204" pitchFamily="34" charset="0"/>
              </a:rPr>
            </a:br>
            <a:r>
              <a:rPr lang="en-US" sz="4800" b="1" dirty="0">
                <a:solidFill>
                  <a:schemeClr val="tx2"/>
                </a:solidFill>
                <a:latin typeface="Candara" panose="020E0502030303020204" pitchFamily="34" charset="0"/>
              </a:rPr>
              <a:t>In Your Work For The Lord</a:t>
            </a:r>
          </a:p>
        </p:txBody>
      </p:sp>
      <p:sp>
        <p:nvSpPr>
          <p:cNvPr id="3" name="Content Placeholder 2">
            <a:extLst>
              <a:ext uri="{FF2B5EF4-FFF2-40B4-BE49-F238E27FC236}">
                <a16:creationId xmlns:a16="http://schemas.microsoft.com/office/drawing/2014/main" id="{CA98696F-00EA-8566-3914-3A241649529D}"/>
              </a:ext>
            </a:extLst>
          </p:cNvPr>
          <p:cNvSpPr>
            <a:spLocks noGrp="1"/>
          </p:cNvSpPr>
          <p:nvPr>
            <p:ph idx="1"/>
          </p:nvPr>
        </p:nvSpPr>
        <p:spPr>
          <a:xfrm>
            <a:off x="925224" y="1684956"/>
            <a:ext cx="8066376" cy="3432350"/>
          </a:xfrm>
        </p:spPr>
        <p:txBody>
          <a:bodyPr>
            <a:spAutoFit/>
          </a:bodyPr>
          <a:lstStyle/>
          <a:p>
            <a:pPr marL="0" indent="0">
              <a:lnSpc>
                <a:spcPts val="3200"/>
              </a:lnSpc>
              <a:buNone/>
            </a:pPr>
            <a:r>
              <a:rPr lang="en-US" sz="3500" b="1" dirty="0">
                <a:solidFill>
                  <a:schemeClr val="tx2"/>
                </a:solidFill>
                <a:latin typeface="Candara" panose="020E0502030303020204" pitchFamily="34" charset="0"/>
              </a:rPr>
              <a:t>There is no greater work</a:t>
            </a:r>
          </a:p>
          <a:p>
            <a:pPr marL="457200" indent="-457200">
              <a:lnSpc>
                <a:spcPts val="3200"/>
              </a:lnSpc>
              <a:buClr>
                <a:schemeClr val="tx2"/>
              </a:buClr>
              <a:buFont typeface="Wingdings" panose="05000000000000000000" pitchFamily="2" charset="2"/>
              <a:buChar char="§"/>
            </a:pPr>
            <a:r>
              <a:rPr lang="en-US" sz="3200" dirty="0">
                <a:solidFill>
                  <a:schemeClr val="tx2"/>
                </a:solidFill>
                <a:latin typeface="Candara" panose="020E0502030303020204" pitchFamily="34" charset="0"/>
              </a:rPr>
              <a:t>I Corinthians 15:58 – “</a:t>
            </a:r>
            <a:r>
              <a:rPr lang="en-US" sz="3200" dirty="0">
                <a:solidFill>
                  <a:schemeClr val="tx2"/>
                </a:solidFill>
                <a:latin typeface="Candara" panose="020E0502030303020204" pitchFamily="34" charset="0"/>
                <a:cs typeface="Arial" panose="020B0604020202020204" pitchFamily="34" charset="0"/>
              </a:rPr>
              <a:t>always abounding in </a:t>
            </a:r>
            <a:r>
              <a:rPr lang="en-US" sz="3200" b="1" dirty="0">
                <a:solidFill>
                  <a:schemeClr val="tx2"/>
                </a:solidFill>
                <a:latin typeface="Candara" panose="020E0502030303020204" pitchFamily="34" charset="0"/>
                <a:cs typeface="Arial" panose="020B0604020202020204" pitchFamily="34" charset="0"/>
              </a:rPr>
              <a:t>the work of the Lord</a:t>
            </a:r>
            <a:r>
              <a:rPr lang="en-US" sz="3200" dirty="0">
                <a:solidFill>
                  <a:schemeClr val="tx2"/>
                </a:solidFill>
                <a:latin typeface="Candara" panose="020E0502030303020204" pitchFamily="34" charset="0"/>
                <a:cs typeface="Arial" panose="020B0604020202020204" pitchFamily="34" charset="0"/>
              </a:rPr>
              <a:t>”</a:t>
            </a:r>
            <a:endParaRPr lang="en-US" sz="3200" dirty="0">
              <a:solidFill>
                <a:schemeClr val="tx2"/>
              </a:solidFill>
              <a:latin typeface="Candara" panose="020E0502030303020204" pitchFamily="34" charset="0"/>
            </a:endParaRPr>
          </a:p>
          <a:p>
            <a:pPr marL="457200" indent="-457200">
              <a:lnSpc>
                <a:spcPts val="3200"/>
              </a:lnSpc>
              <a:buClr>
                <a:schemeClr val="tx2"/>
              </a:buClr>
              <a:buFont typeface="Wingdings" panose="05000000000000000000" pitchFamily="2" charset="2"/>
              <a:buChar char="§"/>
            </a:pPr>
            <a:r>
              <a:rPr lang="en-US" sz="3200" dirty="0">
                <a:solidFill>
                  <a:schemeClr val="tx2"/>
                </a:solidFill>
                <a:latin typeface="Candara" panose="020E0502030303020204" pitchFamily="34" charset="0"/>
              </a:rPr>
              <a:t>John 9:4 – “We must </a:t>
            </a:r>
            <a:r>
              <a:rPr lang="en-US" sz="3200" b="1" dirty="0">
                <a:solidFill>
                  <a:schemeClr val="tx2"/>
                </a:solidFill>
                <a:latin typeface="Candara" panose="020E0502030303020204" pitchFamily="34" charset="0"/>
              </a:rPr>
              <a:t>work the works</a:t>
            </a:r>
            <a:r>
              <a:rPr lang="en-US" sz="3200" dirty="0">
                <a:solidFill>
                  <a:schemeClr val="tx2"/>
                </a:solidFill>
                <a:latin typeface="Candara" panose="020E0502030303020204" pitchFamily="34" charset="0"/>
              </a:rPr>
              <a:t> of him who sent me …”</a:t>
            </a:r>
          </a:p>
          <a:p>
            <a:pPr marL="457200" indent="-457200">
              <a:lnSpc>
                <a:spcPts val="3200"/>
              </a:lnSpc>
              <a:buClr>
                <a:schemeClr val="tx2"/>
              </a:buClr>
              <a:buFont typeface="Wingdings" panose="05000000000000000000" pitchFamily="2" charset="2"/>
              <a:buChar char="§"/>
            </a:pPr>
            <a:r>
              <a:rPr lang="en-US" sz="3200" dirty="0">
                <a:solidFill>
                  <a:schemeClr val="tx2"/>
                </a:solidFill>
                <a:latin typeface="Candara" panose="020E0502030303020204" pitchFamily="34" charset="0"/>
              </a:rPr>
              <a:t>Revelation 20:12-15 – “according to </a:t>
            </a:r>
            <a:r>
              <a:rPr lang="en-US" sz="3200" b="1" dirty="0">
                <a:solidFill>
                  <a:schemeClr val="tx2"/>
                </a:solidFill>
                <a:latin typeface="Candara" panose="020E0502030303020204" pitchFamily="34" charset="0"/>
              </a:rPr>
              <a:t>what they had done</a:t>
            </a:r>
            <a:r>
              <a:rPr lang="en-US" sz="3200" dirty="0">
                <a:solidFill>
                  <a:schemeClr val="tx2"/>
                </a:solidFill>
                <a:latin typeface="Candara" panose="020E0502030303020204" pitchFamily="34" charset="0"/>
              </a:rPr>
              <a:t>”</a:t>
            </a:r>
          </a:p>
        </p:txBody>
      </p:sp>
    </p:spTree>
    <p:extLst>
      <p:ext uri="{BB962C8B-B14F-4D97-AF65-F5344CB8AC3E}">
        <p14:creationId xmlns:p14="http://schemas.microsoft.com/office/powerpoint/2010/main" val="319734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BC380-5FF9-6E7C-D09F-660FD9EE0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9ADCC-4F38-A18A-E884-C6D2124869F0}"/>
              </a:ext>
            </a:extLst>
          </p:cNvPr>
          <p:cNvSpPr>
            <a:spLocks noGrp="1"/>
          </p:cNvSpPr>
          <p:nvPr>
            <p:ph type="title"/>
          </p:nvPr>
        </p:nvSpPr>
        <p:spPr>
          <a:xfrm>
            <a:off x="838198" y="37683"/>
            <a:ext cx="8059089" cy="1421928"/>
          </a:xfrm>
        </p:spPr>
        <p:txBody>
          <a:bodyPr wrap="square">
            <a:spAutoFit/>
          </a:bodyPr>
          <a:lstStyle/>
          <a:p>
            <a:r>
              <a:rPr lang="en-US" sz="4800" b="1" dirty="0">
                <a:solidFill>
                  <a:schemeClr val="tx2"/>
                </a:solidFill>
                <a:latin typeface="Candara" panose="020E0502030303020204" pitchFamily="34" charset="0"/>
              </a:rPr>
              <a:t>Give God Your Best</a:t>
            </a:r>
            <a:br>
              <a:rPr lang="en-US" sz="4800" b="1" dirty="0">
                <a:solidFill>
                  <a:schemeClr val="tx2"/>
                </a:solidFill>
                <a:latin typeface="Candara" panose="020E0502030303020204" pitchFamily="34" charset="0"/>
              </a:rPr>
            </a:br>
            <a:r>
              <a:rPr lang="en-US" sz="4800" b="1" dirty="0">
                <a:solidFill>
                  <a:schemeClr val="tx2"/>
                </a:solidFill>
                <a:latin typeface="Candara" panose="020E0502030303020204" pitchFamily="34" charset="0"/>
              </a:rPr>
              <a:t>In All You Do</a:t>
            </a:r>
          </a:p>
        </p:txBody>
      </p:sp>
      <p:sp>
        <p:nvSpPr>
          <p:cNvPr id="3" name="Content Placeholder 2">
            <a:extLst>
              <a:ext uri="{FF2B5EF4-FFF2-40B4-BE49-F238E27FC236}">
                <a16:creationId xmlns:a16="http://schemas.microsoft.com/office/drawing/2014/main" id="{A7078595-B5BD-4113-6C1B-125857E73873}"/>
              </a:ext>
            </a:extLst>
          </p:cNvPr>
          <p:cNvSpPr>
            <a:spLocks noGrp="1"/>
          </p:cNvSpPr>
          <p:nvPr>
            <p:ph idx="1"/>
          </p:nvPr>
        </p:nvSpPr>
        <p:spPr>
          <a:xfrm>
            <a:off x="703911" y="1523874"/>
            <a:ext cx="8059089" cy="5286062"/>
          </a:xfrm>
        </p:spPr>
        <p:txBody>
          <a:bodyPr>
            <a:spAutoFit/>
          </a:bodyPr>
          <a:lstStyle/>
          <a:p>
            <a:pPr marL="0" indent="0">
              <a:lnSpc>
                <a:spcPts val="3200"/>
              </a:lnSpc>
              <a:buNone/>
            </a:pPr>
            <a:r>
              <a:rPr lang="en-US" sz="3500" b="1" dirty="0">
                <a:solidFill>
                  <a:schemeClr val="tx2"/>
                </a:solidFill>
                <a:latin typeface="Candara" panose="020E0502030303020204" pitchFamily="34" charset="0"/>
              </a:rPr>
              <a:t>All that we do and say must be according to the Lord’s authority</a:t>
            </a:r>
          </a:p>
          <a:p>
            <a:pPr marL="457200" indent="-457200">
              <a:lnSpc>
                <a:spcPts val="3200"/>
              </a:lnSpc>
              <a:buClr>
                <a:schemeClr val="tx2"/>
              </a:buClr>
              <a:buFont typeface="Wingdings" panose="05000000000000000000" pitchFamily="2" charset="2"/>
              <a:buChar char="§"/>
            </a:pPr>
            <a:r>
              <a:rPr lang="en-US" sz="2800" dirty="0">
                <a:solidFill>
                  <a:schemeClr val="tx2"/>
                </a:solidFill>
                <a:latin typeface="Candara" panose="020E0502030303020204" pitchFamily="34" charset="0"/>
              </a:rPr>
              <a:t>Colossians 3:17 – “… do everything in the name of the Lord Jesus”</a:t>
            </a:r>
          </a:p>
          <a:p>
            <a:pPr marL="457200" indent="-457200">
              <a:lnSpc>
                <a:spcPts val="3200"/>
              </a:lnSpc>
              <a:buClr>
                <a:schemeClr val="tx2"/>
              </a:buClr>
              <a:buFont typeface="Wingdings" panose="05000000000000000000" pitchFamily="2" charset="2"/>
              <a:buChar char="§"/>
            </a:pPr>
            <a:r>
              <a:rPr lang="en-US" sz="2800" dirty="0">
                <a:solidFill>
                  <a:schemeClr val="tx2"/>
                </a:solidFill>
                <a:latin typeface="Candara" panose="020E0502030303020204" pitchFamily="34" charset="0"/>
              </a:rPr>
              <a:t>Matthew 28:18 – “All authority in heaven and on earth has been given to me”</a:t>
            </a:r>
          </a:p>
          <a:p>
            <a:pPr marL="746125" lvl="1" indent="-288925">
              <a:lnSpc>
                <a:spcPts val="3200"/>
              </a:lnSpc>
              <a:buClr>
                <a:schemeClr val="tx2"/>
              </a:buClr>
              <a:buFont typeface="Wingdings" panose="05000000000000000000" pitchFamily="2" charset="2"/>
              <a:buChar char="§"/>
              <a:tabLst>
                <a:tab pos="463550" algn="l"/>
              </a:tabLst>
            </a:pPr>
            <a:r>
              <a:rPr lang="en-US" sz="2800" dirty="0">
                <a:solidFill>
                  <a:schemeClr val="tx2"/>
                </a:solidFill>
                <a:latin typeface="Candara" panose="020E0502030303020204" pitchFamily="34" charset="0"/>
              </a:rPr>
              <a:t>Failure to believe this has caused a multitude of problems among God’s people</a:t>
            </a:r>
          </a:p>
          <a:p>
            <a:pPr marL="457200" indent="-457200">
              <a:lnSpc>
                <a:spcPts val="3200"/>
              </a:lnSpc>
              <a:buClr>
                <a:schemeClr val="tx2"/>
              </a:buClr>
              <a:buFont typeface="Wingdings" panose="05000000000000000000" pitchFamily="2" charset="2"/>
              <a:buChar char="§"/>
            </a:pPr>
            <a:r>
              <a:rPr lang="en-US" sz="2800" dirty="0">
                <a:solidFill>
                  <a:schemeClr val="tx2"/>
                </a:solidFill>
                <a:latin typeface="Candara" panose="020E0502030303020204" pitchFamily="34" charset="0"/>
              </a:rPr>
              <a:t>Ephesians 5:24 – “the church is subject to Christ”</a:t>
            </a:r>
          </a:p>
          <a:p>
            <a:pPr marL="457200" indent="-457200">
              <a:lnSpc>
                <a:spcPts val="3200"/>
              </a:lnSpc>
              <a:buClr>
                <a:schemeClr val="tx2"/>
              </a:buClr>
              <a:buFont typeface="Wingdings" panose="05000000000000000000" pitchFamily="2" charset="2"/>
              <a:buChar char="§"/>
            </a:pPr>
            <a:r>
              <a:rPr lang="en-US" sz="2800" dirty="0">
                <a:solidFill>
                  <a:schemeClr val="tx2"/>
                </a:solidFill>
                <a:latin typeface="Candara" panose="020E0502030303020204" pitchFamily="34" charset="0"/>
              </a:rPr>
              <a:t>Ephesians 1:22 – “… head over all things to the church”</a:t>
            </a:r>
          </a:p>
        </p:txBody>
      </p:sp>
    </p:spTree>
    <p:extLst>
      <p:ext uri="{BB962C8B-B14F-4D97-AF65-F5344CB8AC3E}">
        <p14:creationId xmlns:p14="http://schemas.microsoft.com/office/powerpoint/2010/main" val="38503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EA28F-274A-656E-0438-FC82758DB57B}"/>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2F1EC4C3-4D6A-B695-761C-CFA9FF515F86}"/>
              </a:ext>
            </a:extLst>
          </p:cNvPr>
          <p:cNvSpPr txBox="1">
            <a:spLocks/>
          </p:cNvSpPr>
          <p:nvPr/>
        </p:nvSpPr>
        <p:spPr>
          <a:xfrm>
            <a:off x="840375" y="1412486"/>
            <a:ext cx="7770225" cy="4912114"/>
          </a:xfrm>
          <a:prstGeom prst="rect">
            <a:avLst/>
          </a:prstGeom>
        </p:spPr>
        <p:txBody>
          <a:bodyPr vert="horz" wrap="square" lIns="91440" tIns="45720" rIns="91440" bIns="45720" rtlCol="0" anchor="b">
            <a:spAutoFit/>
          </a:bodyPr>
          <a:lstStyle>
            <a:lvl1pPr algn="l" defTabSz="685983" rtl="0" eaLnBrk="1" latinLnBrk="0" hangingPunct="1">
              <a:lnSpc>
                <a:spcPct val="90000"/>
              </a:lnSpc>
              <a:spcBef>
                <a:spcPct val="0"/>
              </a:spcBef>
              <a:buNone/>
              <a:defRPr sz="2701" kern="1200">
                <a:solidFill>
                  <a:schemeClr val="tx1"/>
                </a:solidFill>
                <a:latin typeface="+mj-lt"/>
                <a:ea typeface="+mj-ea"/>
                <a:cs typeface="+mj-cs"/>
              </a:defRPr>
            </a:lvl1pPr>
          </a:lstStyle>
          <a:p>
            <a:pPr marL="685800" indent="-685800">
              <a:buClr>
                <a:schemeClr val="tx2"/>
              </a:buClr>
              <a:buFont typeface="Wingdings" panose="05000000000000000000" pitchFamily="2" charset="2"/>
              <a:buChar char="ü"/>
            </a:pPr>
            <a:r>
              <a:rPr lang="en-US" sz="4800" b="1" dirty="0">
                <a:solidFill>
                  <a:schemeClr val="tx2"/>
                </a:solidFill>
                <a:latin typeface="Candara" panose="020E0502030303020204" pitchFamily="34" charset="0"/>
              </a:rPr>
              <a:t>With Your Talents</a:t>
            </a:r>
          </a:p>
          <a:p>
            <a:pPr marL="685800" indent="-685800">
              <a:buClr>
                <a:schemeClr val="tx2"/>
              </a:buClr>
              <a:buFont typeface="Wingdings" panose="05000000000000000000" pitchFamily="2" charset="2"/>
              <a:buChar char="ü"/>
            </a:pPr>
            <a:r>
              <a:rPr lang="en-US" sz="4800" b="1" dirty="0">
                <a:solidFill>
                  <a:schemeClr val="tx2"/>
                </a:solidFill>
                <a:latin typeface="Candara" panose="020E0502030303020204" pitchFamily="34" charset="0"/>
              </a:rPr>
              <a:t>By Your Worship</a:t>
            </a:r>
          </a:p>
          <a:p>
            <a:pPr marL="685800" indent="-685800">
              <a:buClr>
                <a:schemeClr val="tx2"/>
              </a:buClr>
              <a:buFont typeface="Wingdings" panose="05000000000000000000" pitchFamily="2" charset="2"/>
              <a:buChar char="ü"/>
            </a:pPr>
            <a:r>
              <a:rPr lang="en-US" sz="4800" b="1" dirty="0">
                <a:solidFill>
                  <a:schemeClr val="tx2"/>
                </a:solidFill>
                <a:latin typeface="Candara" panose="020E0502030303020204" pitchFamily="34" charset="0"/>
              </a:rPr>
              <a:t>Where You Live</a:t>
            </a:r>
          </a:p>
          <a:p>
            <a:pPr marL="685800" indent="-685800">
              <a:buClr>
                <a:schemeClr val="tx2"/>
              </a:buClr>
              <a:buFont typeface="Wingdings" panose="05000000000000000000" pitchFamily="2" charset="2"/>
              <a:buChar char="ü"/>
            </a:pPr>
            <a:r>
              <a:rPr lang="en-US" sz="4800" b="1" dirty="0">
                <a:solidFill>
                  <a:schemeClr val="tx2"/>
                </a:solidFill>
                <a:latin typeface="Candara" panose="020E0502030303020204" pitchFamily="34" charset="0"/>
              </a:rPr>
              <a:t>In Your Family</a:t>
            </a:r>
          </a:p>
          <a:p>
            <a:pPr marL="685800" indent="-685800">
              <a:buClr>
                <a:schemeClr val="tx2"/>
              </a:buClr>
              <a:buFont typeface="Wingdings" panose="05000000000000000000" pitchFamily="2" charset="2"/>
              <a:buChar char="ü"/>
            </a:pPr>
            <a:r>
              <a:rPr lang="en-US" sz="4800" b="1" dirty="0">
                <a:solidFill>
                  <a:schemeClr val="tx2"/>
                </a:solidFill>
                <a:latin typeface="Candara" panose="020E0502030303020204" pitchFamily="34" charset="0"/>
              </a:rPr>
              <a:t>In Your Job</a:t>
            </a:r>
          </a:p>
          <a:p>
            <a:pPr marL="685800" indent="-685800">
              <a:buClr>
                <a:schemeClr val="tx2"/>
              </a:buClr>
              <a:buFont typeface="Wingdings" panose="05000000000000000000" pitchFamily="2" charset="2"/>
              <a:buChar char="ü"/>
            </a:pPr>
            <a:r>
              <a:rPr lang="en-US" sz="4800" b="1" dirty="0">
                <a:solidFill>
                  <a:schemeClr val="tx2"/>
                </a:solidFill>
                <a:latin typeface="Candara" panose="020E0502030303020204" pitchFamily="34" charset="0"/>
              </a:rPr>
              <a:t>In Your Work For The Lord</a:t>
            </a:r>
          </a:p>
          <a:p>
            <a:pPr marL="685800" indent="-685800">
              <a:buClr>
                <a:schemeClr val="tx2"/>
              </a:buClr>
              <a:buFont typeface="Wingdings" panose="05000000000000000000" pitchFamily="2" charset="2"/>
              <a:buChar char="ü"/>
            </a:pPr>
            <a:r>
              <a:rPr lang="en-US" sz="6000" b="1" dirty="0">
                <a:solidFill>
                  <a:schemeClr val="tx2"/>
                </a:solidFill>
                <a:latin typeface="Candara" panose="020E0502030303020204" pitchFamily="34" charset="0"/>
              </a:rPr>
              <a:t>In </a:t>
            </a:r>
            <a:r>
              <a:rPr lang="en-US" sz="6000" b="1" u="sng" dirty="0">
                <a:solidFill>
                  <a:schemeClr val="tx2"/>
                </a:solidFill>
                <a:latin typeface="Candara" panose="020E0502030303020204" pitchFamily="34" charset="0"/>
              </a:rPr>
              <a:t>All</a:t>
            </a:r>
            <a:r>
              <a:rPr lang="en-US" sz="6000" b="1" dirty="0">
                <a:solidFill>
                  <a:schemeClr val="tx2"/>
                </a:solidFill>
                <a:latin typeface="Candara" panose="020E0502030303020204" pitchFamily="34" charset="0"/>
              </a:rPr>
              <a:t> You Do</a:t>
            </a:r>
          </a:p>
        </p:txBody>
      </p:sp>
      <p:sp>
        <p:nvSpPr>
          <p:cNvPr id="11" name="TextBox 10">
            <a:extLst>
              <a:ext uri="{FF2B5EF4-FFF2-40B4-BE49-F238E27FC236}">
                <a16:creationId xmlns:a16="http://schemas.microsoft.com/office/drawing/2014/main" id="{BF5C5620-75EE-7685-FFB5-CC9E2DF96E0E}"/>
              </a:ext>
            </a:extLst>
          </p:cNvPr>
          <p:cNvSpPr txBox="1"/>
          <p:nvPr/>
        </p:nvSpPr>
        <p:spPr>
          <a:xfrm>
            <a:off x="685800" y="83403"/>
            <a:ext cx="8229600" cy="1200329"/>
          </a:xfrm>
          <a:prstGeom prst="rect">
            <a:avLst/>
          </a:prstGeom>
          <a:noFill/>
        </p:spPr>
        <p:txBody>
          <a:bodyPr wrap="square">
            <a:spAutoFit/>
          </a:bodyPr>
          <a:lstStyle/>
          <a:p>
            <a:r>
              <a:rPr kumimoji="0" lang="en-US" sz="7200" b="1" i="0" u="none" strike="noStrike" kern="1200" cap="none" spc="0" normalizeH="0" baseline="0" noProof="0" dirty="0">
                <a:ln>
                  <a:noFill/>
                </a:ln>
                <a:solidFill>
                  <a:schemeClr val="tx2"/>
                </a:solidFill>
                <a:effectLst/>
                <a:uLnTx/>
                <a:uFillTx/>
                <a:latin typeface="Candara" panose="020E0502030303020204" pitchFamily="34" charset="0"/>
                <a:ea typeface="+mj-ea"/>
                <a:cs typeface="+mj-cs"/>
              </a:rPr>
              <a:t>Give God Your Best</a:t>
            </a:r>
            <a:endParaRPr lang="en-US" sz="3200" dirty="0">
              <a:solidFill>
                <a:schemeClr val="tx2"/>
              </a:solidFill>
            </a:endParaRPr>
          </a:p>
        </p:txBody>
      </p:sp>
    </p:spTree>
    <p:extLst>
      <p:ext uri="{BB962C8B-B14F-4D97-AF65-F5344CB8AC3E}">
        <p14:creationId xmlns:p14="http://schemas.microsoft.com/office/powerpoint/2010/main" val="41712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761999" y="1066800"/>
            <a:ext cx="8166715" cy="5740033"/>
          </a:xfrm>
        </p:spPr>
        <p:txBody>
          <a:bodyPr wrap="square">
            <a:spAutoFit/>
          </a:bodyPr>
          <a:lstStyle/>
          <a:p>
            <a:pPr marL="0" indent="0">
              <a:lnSpc>
                <a:spcPct val="100000"/>
              </a:lnSpc>
              <a:spcBef>
                <a:spcPts val="0"/>
              </a:spcBef>
              <a:spcAft>
                <a:spcPts val="600"/>
              </a:spcAft>
              <a:buClr>
                <a:schemeClr val="tx2"/>
              </a:buClr>
              <a:buSzPct val="100000"/>
              <a:buNone/>
            </a:pPr>
            <a:r>
              <a:rPr lang="en-US" sz="3200" b="1" dirty="0">
                <a:solidFill>
                  <a:schemeClr val="tx2"/>
                </a:solidFill>
                <a:latin typeface="Candara" panose="020E0502030303020204" pitchFamily="34" charset="0"/>
                <a:cs typeface="Arial" panose="020B0604020202020204" pitchFamily="34" charset="0"/>
              </a:rPr>
              <a:t>Hear the Word of God</a:t>
            </a:r>
          </a:p>
          <a:p>
            <a:pPr lvl="1">
              <a:lnSpc>
                <a:spcPct val="100000"/>
              </a:lnSpc>
              <a:spcBef>
                <a:spcPts val="0"/>
              </a:spcBef>
              <a:spcAft>
                <a:spcPts val="600"/>
              </a:spcAft>
              <a:buClr>
                <a:schemeClr val="tx2"/>
              </a:buClr>
              <a:buSzPct val="100000"/>
              <a:buFont typeface="Wingdings" panose="05000000000000000000" pitchFamily="2" charset="2"/>
              <a:buChar char="§"/>
            </a:pPr>
            <a:r>
              <a:rPr lang="en-US" sz="3200" dirty="0">
                <a:solidFill>
                  <a:schemeClr val="tx2"/>
                </a:solidFill>
                <a:latin typeface="Candara" panose="020E0502030303020204" pitchFamily="34" charset="0"/>
                <a:cs typeface="Arial" panose="020B0604020202020204" pitchFamily="34" charset="0"/>
              </a:rPr>
              <a:t>James 1:21 – “Therefore put away all filthiness and rampant wickedness and receive with meekness the implanted word, which is able to save your souls.”</a:t>
            </a:r>
          </a:p>
          <a:p>
            <a:pPr marL="0" indent="0">
              <a:lnSpc>
                <a:spcPct val="100000"/>
              </a:lnSpc>
              <a:spcBef>
                <a:spcPts val="0"/>
              </a:spcBef>
              <a:spcAft>
                <a:spcPts val="600"/>
              </a:spcAft>
              <a:buClr>
                <a:schemeClr val="tx2"/>
              </a:buClr>
              <a:buSzPct val="100000"/>
              <a:buNone/>
            </a:pPr>
            <a:r>
              <a:rPr lang="en-US" sz="3200" b="1" dirty="0">
                <a:solidFill>
                  <a:schemeClr val="tx2"/>
                </a:solidFill>
                <a:latin typeface="Candara" panose="020E0502030303020204" pitchFamily="34" charset="0"/>
                <a:cs typeface="Arial" panose="020B0604020202020204" pitchFamily="34" charset="0"/>
              </a:rPr>
              <a:t>Believe the Gospel message</a:t>
            </a:r>
          </a:p>
          <a:p>
            <a:pPr lvl="1">
              <a:lnSpc>
                <a:spcPct val="100000"/>
              </a:lnSpc>
              <a:spcBef>
                <a:spcPts val="0"/>
              </a:spcBef>
              <a:spcAft>
                <a:spcPts val="600"/>
              </a:spcAft>
              <a:buClr>
                <a:schemeClr val="tx2"/>
              </a:buClr>
              <a:buSzPct val="100000"/>
              <a:buFont typeface="Wingdings" panose="05000000000000000000" pitchFamily="2" charset="2"/>
              <a:buChar char="§"/>
            </a:pPr>
            <a:r>
              <a:rPr lang="en-US" sz="3200" dirty="0">
                <a:solidFill>
                  <a:schemeClr val="tx2"/>
                </a:solidFill>
                <a:latin typeface="Candara" panose="020E0502030303020204" pitchFamily="34" charset="0"/>
                <a:cs typeface="Arial" panose="020B0604020202020204" pitchFamily="34" charset="0"/>
              </a:rPr>
              <a:t>Hebrews 11:6 – “And without faith it is impossible to please him, for whoever would draw near to God must believe that he exists and that he rewards those who seek him.”</a:t>
            </a:r>
          </a:p>
        </p:txBody>
      </p:sp>
      <p:sp>
        <p:nvSpPr>
          <p:cNvPr id="3" name="Title 1">
            <a:extLst>
              <a:ext uri="{FF2B5EF4-FFF2-40B4-BE49-F238E27FC236}">
                <a16:creationId xmlns:a16="http://schemas.microsoft.com/office/drawing/2014/main" id="{F7DDD2F6-6553-80A9-7069-202D912A26E4}"/>
              </a:ext>
            </a:extLst>
          </p:cNvPr>
          <p:cNvSpPr>
            <a:spLocks noGrp="1"/>
          </p:cNvSpPr>
          <p:nvPr>
            <p:ph type="title"/>
          </p:nvPr>
        </p:nvSpPr>
        <p:spPr>
          <a:xfrm>
            <a:off x="557433" y="381000"/>
            <a:ext cx="8572499" cy="757130"/>
          </a:xfrm>
        </p:spPr>
        <p:txBody>
          <a:bodyPr wrap="square">
            <a:spAutoFit/>
          </a:bodyPr>
          <a:lstStyle/>
          <a:p>
            <a:r>
              <a:rPr lang="en-US" sz="4800" b="1" dirty="0">
                <a:solidFill>
                  <a:schemeClr val="tx2"/>
                </a:solidFill>
                <a:latin typeface="Candara" panose="020E0502030303020204" pitchFamily="34" charset="0"/>
              </a:rPr>
              <a:t>What Does God Require Of You?</a:t>
            </a:r>
          </a:p>
        </p:txBody>
      </p:sp>
    </p:spTree>
    <p:extLst>
      <p:ext uri="{BB962C8B-B14F-4D97-AF65-F5344CB8AC3E}">
        <p14:creationId xmlns:p14="http://schemas.microsoft.com/office/powerpoint/2010/main" val="40327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761999" y="1066800"/>
            <a:ext cx="8166715" cy="5247590"/>
          </a:xfrm>
        </p:spPr>
        <p:txBody>
          <a:bodyPr wrap="square">
            <a:spAutoFit/>
          </a:bodyPr>
          <a:lstStyle/>
          <a:p>
            <a:pPr marL="0" indent="0">
              <a:lnSpc>
                <a:spcPct val="100000"/>
              </a:lnSpc>
              <a:spcBef>
                <a:spcPts val="0"/>
              </a:spcBef>
              <a:spcAft>
                <a:spcPts val="600"/>
              </a:spcAft>
              <a:buClr>
                <a:schemeClr val="tx2"/>
              </a:buClr>
              <a:buSzPct val="100000"/>
              <a:buNone/>
            </a:pPr>
            <a:r>
              <a:rPr lang="en-US" sz="3200" b="1" dirty="0">
                <a:solidFill>
                  <a:schemeClr val="tx2"/>
                </a:solidFill>
                <a:cs typeface="Arial" panose="020B0604020202020204" pitchFamily="34" charset="0"/>
              </a:rPr>
              <a:t>Repent of your sins</a:t>
            </a:r>
          </a:p>
          <a:p>
            <a:pPr lvl="1">
              <a:lnSpc>
                <a:spcPct val="100000"/>
              </a:lnSpc>
              <a:spcBef>
                <a:spcPts val="0"/>
              </a:spcBef>
              <a:spcAft>
                <a:spcPts val="600"/>
              </a:spcAft>
              <a:buClr>
                <a:schemeClr val="tx2"/>
              </a:buClr>
              <a:buSzPct val="100000"/>
              <a:buFont typeface="Wingdings" panose="05000000000000000000" pitchFamily="2" charset="2"/>
              <a:buChar char="§"/>
            </a:pPr>
            <a:r>
              <a:rPr lang="en-US" sz="3200" dirty="0">
                <a:solidFill>
                  <a:schemeClr val="tx2"/>
                </a:solidFill>
                <a:cs typeface="Arial" panose="020B0604020202020204" pitchFamily="34" charset="0"/>
              </a:rPr>
              <a:t>Acts 3:19 – “Repent therefore, and turn again, that your sins may be blotted out”</a:t>
            </a:r>
          </a:p>
          <a:p>
            <a:pPr marL="0" indent="0">
              <a:lnSpc>
                <a:spcPct val="100000"/>
              </a:lnSpc>
              <a:spcBef>
                <a:spcPts val="0"/>
              </a:spcBef>
              <a:spcAft>
                <a:spcPts val="600"/>
              </a:spcAft>
              <a:buClr>
                <a:schemeClr val="tx2"/>
              </a:buClr>
              <a:buSzPct val="100000"/>
              <a:buNone/>
            </a:pPr>
            <a:r>
              <a:rPr lang="en-US" sz="3200" b="1" dirty="0">
                <a:solidFill>
                  <a:schemeClr val="tx2"/>
                </a:solidFill>
                <a:cs typeface="Arial" panose="020B0604020202020204" pitchFamily="34" charset="0"/>
              </a:rPr>
              <a:t>Confess that Jesus is the Son of God</a:t>
            </a:r>
          </a:p>
          <a:p>
            <a:pPr lvl="1">
              <a:lnSpc>
                <a:spcPct val="100000"/>
              </a:lnSpc>
              <a:spcBef>
                <a:spcPts val="0"/>
              </a:spcBef>
              <a:spcAft>
                <a:spcPts val="600"/>
              </a:spcAft>
              <a:buClr>
                <a:schemeClr val="tx2"/>
              </a:buClr>
              <a:buSzPct val="100000"/>
              <a:buFont typeface="Wingdings" panose="05000000000000000000" pitchFamily="2" charset="2"/>
              <a:buChar char="§"/>
            </a:pPr>
            <a:r>
              <a:rPr lang="en-US" sz="3200" dirty="0">
                <a:solidFill>
                  <a:schemeClr val="tx2"/>
                </a:solidFill>
                <a:cs typeface="Arial" panose="020B0604020202020204" pitchFamily="34" charset="0"/>
              </a:rPr>
              <a:t>Romans 10:9-10 – “… because, if you confess with your mouth that Jesus is Lord and believe in your heart that God raised him from the dead, you will be saved. For with the heart one believes and is justified, and with the mouth one confesses and is saved.”</a:t>
            </a:r>
          </a:p>
        </p:txBody>
      </p:sp>
      <p:sp>
        <p:nvSpPr>
          <p:cNvPr id="5" name="Title 1">
            <a:extLst>
              <a:ext uri="{FF2B5EF4-FFF2-40B4-BE49-F238E27FC236}">
                <a16:creationId xmlns:a16="http://schemas.microsoft.com/office/drawing/2014/main" id="{F60B4396-D61E-D1E5-C394-66A5579C7705}"/>
              </a:ext>
            </a:extLst>
          </p:cNvPr>
          <p:cNvSpPr>
            <a:spLocks noGrp="1"/>
          </p:cNvSpPr>
          <p:nvPr>
            <p:ph type="title"/>
          </p:nvPr>
        </p:nvSpPr>
        <p:spPr>
          <a:xfrm>
            <a:off x="557433" y="381000"/>
            <a:ext cx="8572499" cy="757130"/>
          </a:xfrm>
        </p:spPr>
        <p:txBody>
          <a:bodyPr wrap="square">
            <a:spAutoFit/>
          </a:bodyPr>
          <a:lstStyle/>
          <a:p>
            <a:r>
              <a:rPr lang="en-US" sz="4800" b="1" dirty="0">
                <a:solidFill>
                  <a:schemeClr val="tx2"/>
                </a:solidFill>
                <a:latin typeface="Candara" panose="020E0502030303020204" pitchFamily="34" charset="0"/>
              </a:rPr>
              <a:t>What Does God Require Of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761999" y="1066800"/>
            <a:ext cx="8164727" cy="4755148"/>
          </a:xfrm>
        </p:spPr>
        <p:txBody>
          <a:bodyPr wrap="square">
            <a:spAutoFit/>
          </a:bodyPr>
          <a:lstStyle/>
          <a:p>
            <a:pPr marL="0" indent="0">
              <a:lnSpc>
                <a:spcPct val="100000"/>
              </a:lnSpc>
              <a:spcBef>
                <a:spcPts val="0"/>
              </a:spcBef>
              <a:spcAft>
                <a:spcPts val="600"/>
              </a:spcAft>
              <a:buClr>
                <a:schemeClr val="tx2"/>
              </a:buClr>
              <a:buSzPct val="100000"/>
              <a:buNone/>
            </a:pPr>
            <a:r>
              <a:rPr lang="en-US" sz="3200" b="1" dirty="0">
                <a:solidFill>
                  <a:schemeClr val="tx2"/>
                </a:solidFill>
                <a:cs typeface="Arial" panose="020B0604020202020204" pitchFamily="34" charset="0"/>
              </a:rPr>
              <a:t>Be immersed in water</a:t>
            </a:r>
          </a:p>
          <a:p>
            <a:pPr lvl="1">
              <a:lnSpc>
                <a:spcPct val="100000"/>
              </a:lnSpc>
              <a:spcBef>
                <a:spcPts val="0"/>
              </a:spcBef>
              <a:spcAft>
                <a:spcPts val="600"/>
              </a:spcAft>
              <a:buClr>
                <a:schemeClr val="tx2"/>
              </a:buClr>
              <a:buSzPct val="100000"/>
              <a:buFont typeface="Wingdings" panose="05000000000000000000" pitchFamily="2" charset="2"/>
              <a:buChar char="§"/>
            </a:pPr>
            <a:r>
              <a:rPr lang="en-US" sz="3200" dirty="0">
                <a:solidFill>
                  <a:schemeClr val="tx2"/>
                </a:solidFill>
                <a:cs typeface="Arial" panose="020B0604020202020204" pitchFamily="34" charset="0"/>
              </a:rPr>
              <a:t> Acts 2:38 – “And Peter said to them, ‘Repent and be baptized every one of you in the name of Jesus Christ for the forgiveness of your sins, and you will receive the gift of the Holy Spirit.’”</a:t>
            </a:r>
          </a:p>
          <a:p>
            <a:pPr marL="0" indent="0">
              <a:lnSpc>
                <a:spcPct val="100000"/>
              </a:lnSpc>
              <a:spcBef>
                <a:spcPts val="0"/>
              </a:spcBef>
              <a:spcAft>
                <a:spcPts val="600"/>
              </a:spcAft>
              <a:buClr>
                <a:schemeClr val="tx2"/>
              </a:buClr>
              <a:buSzPct val="100000"/>
              <a:buNone/>
            </a:pPr>
            <a:r>
              <a:rPr lang="en-US" sz="3200" b="1" dirty="0">
                <a:solidFill>
                  <a:schemeClr val="tx2"/>
                </a:solidFill>
                <a:cs typeface="Arial" panose="020B0604020202020204" pitchFamily="34" charset="0"/>
              </a:rPr>
              <a:t>Remain faithful</a:t>
            </a:r>
          </a:p>
          <a:p>
            <a:pPr lvl="1">
              <a:lnSpc>
                <a:spcPct val="100000"/>
              </a:lnSpc>
              <a:spcBef>
                <a:spcPts val="0"/>
              </a:spcBef>
              <a:spcAft>
                <a:spcPts val="600"/>
              </a:spcAft>
              <a:buClr>
                <a:schemeClr val="tx2"/>
              </a:buClr>
              <a:buSzPct val="100000"/>
              <a:buFont typeface="Wingdings" panose="05000000000000000000" pitchFamily="2" charset="2"/>
              <a:buChar char="§"/>
            </a:pPr>
            <a:r>
              <a:rPr lang="en-US" sz="3200" dirty="0">
                <a:solidFill>
                  <a:schemeClr val="tx2"/>
                </a:solidFill>
                <a:cs typeface="Arial" panose="020B0604020202020204" pitchFamily="34" charset="0"/>
              </a:rPr>
              <a:t>Hebrews 3:12-14 – “… if indeed we hold our original confidence firm to the end”</a:t>
            </a:r>
            <a:endParaRPr lang="en-US" sz="3200" cap="none" dirty="0">
              <a:solidFill>
                <a:schemeClr val="tx2"/>
              </a:solidFill>
              <a:cs typeface="Arial" panose="020B0604020202020204" pitchFamily="34" charset="0"/>
            </a:endParaRPr>
          </a:p>
        </p:txBody>
      </p:sp>
      <p:sp>
        <p:nvSpPr>
          <p:cNvPr id="5" name="Title 1">
            <a:extLst>
              <a:ext uri="{FF2B5EF4-FFF2-40B4-BE49-F238E27FC236}">
                <a16:creationId xmlns:a16="http://schemas.microsoft.com/office/drawing/2014/main" id="{7A0D5C17-F34B-91C4-A41B-31BCA68263C8}"/>
              </a:ext>
            </a:extLst>
          </p:cNvPr>
          <p:cNvSpPr>
            <a:spLocks noGrp="1"/>
          </p:cNvSpPr>
          <p:nvPr>
            <p:ph type="title"/>
          </p:nvPr>
        </p:nvSpPr>
        <p:spPr>
          <a:xfrm>
            <a:off x="557433" y="381000"/>
            <a:ext cx="8572499" cy="757130"/>
          </a:xfrm>
        </p:spPr>
        <p:txBody>
          <a:bodyPr wrap="square">
            <a:spAutoFit/>
          </a:bodyPr>
          <a:lstStyle/>
          <a:p>
            <a:r>
              <a:rPr lang="en-US" sz="4800" b="1" dirty="0">
                <a:solidFill>
                  <a:schemeClr val="tx2"/>
                </a:solidFill>
                <a:latin typeface="Candara" panose="020E0502030303020204" pitchFamily="34" charset="0"/>
              </a:rPr>
              <a:t>What Does God Require Of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94387" y="304800"/>
            <a:ext cx="7202776" cy="762000"/>
          </a:xfrm>
        </p:spPr>
        <p:txBody>
          <a:bodyPr>
            <a:normAutofit/>
          </a:bodyPr>
          <a:lstStyle/>
          <a:p>
            <a:r>
              <a:rPr lang="en-US" sz="4800" b="1" dirty="0">
                <a:solidFill>
                  <a:schemeClr val="tx2"/>
                </a:solidFill>
                <a:latin typeface="Candara" panose="020E0502030303020204" pitchFamily="34" charset="0"/>
              </a:rPr>
              <a:t>Introduction</a:t>
            </a:r>
          </a:p>
        </p:txBody>
      </p:sp>
      <p:sp>
        <p:nvSpPr>
          <p:cNvPr id="14" name="Content Placeholder 13"/>
          <p:cNvSpPr>
            <a:spLocks noGrp="1"/>
          </p:cNvSpPr>
          <p:nvPr>
            <p:ph idx="1"/>
          </p:nvPr>
        </p:nvSpPr>
        <p:spPr>
          <a:xfrm>
            <a:off x="694387" y="1076324"/>
            <a:ext cx="8221013" cy="5629275"/>
          </a:xfrm>
        </p:spPr>
        <p:txBody>
          <a:bodyPr>
            <a:normAutofit/>
          </a:bodyPr>
          <a:lstStyle/>
          <a:p>
            <a:pPr marL="0" indent="0">
              <a:buNone/>
            </a:pPr>
            <a:r>
              <a:rPr lang="en-US" sz="3200" b="1" dirty="0">
                <a:solidFill>
                  <a:schemeClr val="tx2"/>
                </a:solidFill>
                <a:latin typeface="Candara" panose="020E0502030303020204" pitchFamily="34" charset="0"/>
              </a:rPr>
              <a:t>God expects the best from His people</a:t>
            </a:r>
          </a:p>
          <a:p>
            <a:pPr marL="457200" indent="-457200">
              <a:lnSpc>
                <a:spcPts val="2800"/>
              </a:lnSpc>
              <a:spcBef>
                <a:spcPts val="600"/>
              </a:spcBef>
              <a:buFont typeface="Wingdings" panose="05000000000000000000" pitchFamily="2" charset="2"/>
              <a:buChar char="§"/>
            </a:pPr>
            <a:r>
              <a:rPr lang="en-US" sz="2800" dirty="0">
                <a:solidFill>
                  <a:schemeClr val="tx2"/>
                </a:solidFill>
                <a:latin typeface="Candara" panose="020E0502030303020204" pitchFamily="34" charset="0"/>
              </a:rPr>
              <a:t>In the days of Malachi, God’s people did not give God their best</a:t>
            </a:r>
          </a:p>
          <a:p>
            <a:pPr marL="746125" lvl="1" indent="-273050">
              <a:lnSpc>
                <a:spcPts val="2600"/>
              </a:lnSpc>
              <a:spcBef>
                <a:spcPts val="60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Verses 6-8a – “ … is that not evil?”</a:t>
            </a:r>
          </a:p>
          <a:p>
            <a:pPr marL="746125" lvl="1" indent="-273050">
              <a:lnSpc>
                <a:spcPts val="2600"/>
              </a:lnSpc>
              <a:spcBef>
                <a:spcPts val="60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Verse 8b – “… will he accept you …”</a:t>
            </a:r>
          </a:p>
          <a:p>
            <a:pPr marL="746125" lvl="1" indent="-273050">
              <a:lnSpc>
                <a:spcPts val="2600"/>
              </a:lnSpc>
              <a:spcBef>
                <a:spcPts val="60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Their offerings were rejected by God – “I have no pleasure in you” (Verse 10)</a:t>
            </a:r>
          </a:p>
          <a:p>
            <a:pPr marL="746125" lvl="1" indent="-273050">
              <a:lnSpc>
                <a:spcPts val="2600"/>
              </a:lnSpc>
              <a:spcBef>
                <a:spcPts val="60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They looked on serving the Lord as, “What a weariness this is” (Verse 13)</a:t>
            </a:r>
          </a:p>
          <a:p>
            <a:pPr marL="463550" indent="-463550">
              <a:lnSpc>
                <a:spcPts val="2600"/>
              </a:lnSpc>
              <a:spcBef>
                <a:spcPts val="60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God will never accept second place; the scraps or left-overs of our lives</a:t>
            </a:r>
          </a:p>
          <a:p>
            <a:pPr marL="463550" indent="-463550">
              <a:lnSpc>
                <a:spcPts val="2600"/>
              </a:lnSpc>
              <a:spcBef>
                <a:spcPts val="60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Jesus taught that He and His Father are to be FIRST PLACE in all areas of our lives</a:t>
            </a:r>
          </a:p>
          <a:p>
            <a:pPr marL="746125" lvl="1" indent="-273050">
              <a:lnSpc>
                <a:spcPts val="2600"/>
              </a:lnSpc>
              <a:spcBef>
                <a:spcPts val="600"/>
              </a:spcBef>
              <a:buClr>
                <a:schemeClr val="tx2"/>
              </a:buClr>
              <a:buFont typeface="Wingdings" panose="05000000000000000000" pitchFamily="2" charset="2"/>
              <a:buChar char="§"/>
            </a:pPr>
            <a:r>
              <a:rPr lang="en-US" sz="2500" dirty="0">
                <a:solidFill>
                  <a:schemeClr val="tx2"/>
                </a:solidFill>
                <a:latin typeface="Candara" panose="020E0502030303020204" pitchFamily="34" charset="0"/>
              </a:rPr>
              <a:t>Matthew 6:33 – “… seek first the kingdom of God …”</a:t>
            </a:r>
          </a:p>
        </p:txBody>
      </p:sp>
    </p:spTree>
    <p:extLst>
      <p:ext uri="{BB962C8B-B14F-4D97-AF65-F5344CB8AC3E}">
        <p14:creationId xmlns:p14="http://schemas.microsoft.com/office/powerpoint/2010/main" val="12708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E464B-BEA0-42FA-6E94-2C892DC6C8B5}"/>
              </a:ext>
            </a:extLst>
          </p:cNvPr>
          <p:cNvSpPr>
            <a:spLocks noGrp="1"/>
          </p:cNvSpPr>
          <p:nvPr>
            <p:ph type="title"/>
          </p:nvPr>
        </p:nvSpPr>
        <p:spPr>
          <a:xfrm>
            <a:off x="838198" y="25872"/>
            <a:ext cx="8153401" cy="1421928"/>
          </a:xfrm>
        </p:spPr>
        <p:txBody>
          <a:bodyPr wrap="square">
            <a:spAutoFit/>
          </a:bodyPr>
          <a:lstStyle/>
          <a:p>
            <a:r>
              <a:rPr lang="en-US" sz="4800" b="1" dirty="0">
                <a:solidFill>
                  <a:schemeClr val="tx2"/>
                </a:solidFill>
                <a:latin typeface="Candara" panose="020E0502030303020204" pitchFamily="34" charset="0"/>
              </a:rPr>
              <a:t>Give God Your Best</a:t>
            </a:r>
            <a:br>
              <a:rPr lang="en-US" sz="4800" b="1" dirty="0">
                <a:solidFill>
                  <a:schemeClr val="tx2"/>
                </a:solidFill>
                <a:latin typeface="Candara" panose="020E0502030303020204" pitchFamily="34" charset="0"/>
              </a:rPr>
            </a:br>
            <a:r>
              <a:rPr lang="en-US" sz="4800" b="1" dirty="0">
                <a:solidFill>
                  <a:schemeClr val="tx2"/>
                </a:solidFill>
                <a:latin typeface="Candara" panose="020E0502030303020204" pitchFamily="34" charset="0"/>
              </a:rPr>
              <a:t>With Your Talents</a:t>
            </a:r>
          </a:p>
        </p:txBody>
      </p:sp>
      <p:sp>
        <p:nvSpPr>
          <p:cNvPr id="3" name="Content Placeholder 2">
            <a:extLst>
              <a:ext uri="{FF2B5EF4-FFF2-40B4-BE49-F238E27FC236}">
                <a16:creationId xmlns:a16="http://schemas.microsoft.com/office/drawing/2014/main" id="{FC6C1D3E-168F-F67E-5E39-E8F69B41E469}"/>
              </a:ext>
            </a:extLst>
          </p:cNvPr>
          <p:cNvSpPr>
            <a:spLocks noGrp="1"/>
          </p:cNvSpPr>
          <p:nvPr>
            <p:ph idx="1"/>
          </p:nvPr>
        </p:nvSpPr>
        <p:spPr>
          <a:xfrm>
            <a:off x="685800" y="1468139"/>
            <a:ext cx="8305800" cy="5314660"/>
          </a:xfrm>
        </p:spPr>
        <p:txBody>
          <a:bodyPr wrap="square">
            <a:spAutoFit/>
          </a:bodyPr>
          <a:lstStyle/>
          <a:p>
            <a:pPr marL="0" indent="0">
              <a:lnSpc>
                <a:spcPct val="85000"/>
              </a:lnSpc>
              <a:spcBef>
                <a:spcPts val="0"/>
              </a:spcBef>
              <a:buNone/>
            </a:pPr>
            <a:r>
              <a:rPr lang="en-US" sz="3500" b="1" dirty="0">
                <a:solidFill>
                  <a:schemeClr val="tx2"/>
                </a:solidFill>
                <a:latin typeface="Candara" panose="020E0502030303020204" pitchFamily="34" charset="0"/>
              </a:rPr>
              <a:t>We all have talents – See Matthew 25:14-30</a:t>
            </a:r>
          </a:p>
          <a:p>
            <a:pPr marL="365760" indent="-27432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Talents refer to the abilities we have</a:t>
            </a:r>
          </a:p>
          <a:p>
            <a:pPr marL="633413" lvl="1" indent="-27305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Verse 15 – “… each according to his ability”</a:t>
            </a:r>
          </a:p>
          <a:p>
            <a:pPr marL="365760" indent="-27432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God expected the best of these three men as He does us </a:t>
            </a:r>
          </a:p>
          <a:p>
            <a:pPr marL="633413" lvl="1" indent="-27305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The one talent man hid behind the excuse, “I was afraid” – Verse 25 (cf. Revelation 21:8, “… for the fearful …”)</a:t>
            </a:r>
          </a:p>
          <a:p>
            <a:pPr marL="633413" lvl="1" indent="-27305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We must develop our talents – because we need teachers, preachers, elders, deacons, wives, mothers, fathers, and children to carry on the Lord’s work</a:t>
            </a:r>
          </a:p>
          <a:p>
            <a:pPr marL="858838" lvl="2" indent="-27305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I Corinthians 15:58 – “be steadfast, immovable, always abounding …”</a:t>
            </a:r>
          </a:p>
        </p:txBody>
      </p:sp>
    </p:spTree>
    <p:extLst>
      <p:ext uri="{BB962C8B-B14F-4D97-AF65-F5344CB8AC3E}">
        <p14:creationId xmlns:p14="http://schemas.microsoft.com/office/powerpoint/2010/main" val="54310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CEA65-EC77-6998-6BF6-6B67864F10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1F15E-F890-3CCA-65B6-085CABC7B1C2}"/>
              </a:ext>
            </a:extLst>
          </p:cNvPr>
          <p:cNvSpPr>
            <a:spLocks noGrp="1"/>
          </p:cNvSpPr>
          <p:nvPr>
            <p:ph idx="1"/>
          </p:nvPr>
        </p:nvSpPr>
        <p:spPr>
          <a:xfrm>
            <a:off x="762000" y="1460278"/>
            <a:ext cx="8217316" cy="5311454"/>
          </a:xfrm>
        </p:spPr>
        <p:txBody>
          <a:bodyPr>
            <a:spAutoFit/>
          </a:bodyPr>
          <a:lstStyle/>
          <a:p>
            <a:pPr marL="0" indent="0">
              <a:lnSpc>
                <a:spcPct val="95000"/>
              </a:lnSpc>
              <a:spcBef>
                <a:spcPts val="0"/>
              </a:spcBef>
              <a:buNone/>
            </a:pPr>
            <a:r>
              <a:rPr lang="en-US" sz="3500" b="1" dirty="0">
                <a:solidFill>
                  <a:schemeClr val="tx2"/>
                </a:solidFill>
                <a:latin typeface="Candara" panose="020E0502030303020204" pitchFamily="34" charset="0"/>
              </a:rPr>
              <a:t>The Old Testament is a commentary on the misdirected and false worship of the Lord’s people</a:t>
            </a:r>
          </a:p>
          <a:p>
            <a:pPr marL="365760" indent="-274320">
              <a:lnSpc>
                <a:spcPct val="9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Four kinds of worship are mentioned in the Bible:</a:t>
            </a:r>
          </a:p>
          <a:p>
            <a:pPr marL="633413" lvl="1" indent="-273050">
              <a:lnSpc>
                <a:spcPct val="9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“vain” – Matthew 15:7-9 – “in vain do they worship me …” (see Isaiah 29:13)</a:t>
            </a:r>
          </a:p>
          <a:p>
            <a:pPr marL="633413" lvl="1" indent="-273050">
              <a:lnSpc>
                <a:spcPct val="9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“ignorant” – Acts 17:23 – “… ye worship in ignorance”</a:t>
            </a:r>
          </a:p>
          <a:p>
            <a:pPr marL="633413" lvl="1" indent="-273050">
              <a:lnSpc>
                <a:spcPct val="9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“will” – Colossians 2:20-23 – “… a show of wisdom in will-worship”</a:t>
            </a:r>
          </a:p>
          <a:p>
            <a:pPr marL="633413" lvl="1" indent="-273050">
              <a:lnSpc>
                <a:spcPct val="9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“in spirit and in truth” – John 4:23-24 – “… worship in spirit and truth”</a:t>
            </a:r>
          </a:p>
        </p:txBody>
      </p:sp>
      <p:sp>
        <p:nvSpPr>
          <p:cNvPr id="4" name="Title 1">
            <a:extLst>
              <a:ext uri="{FF2B5EF4-FFF2-40B4-BE49-F238E27FC236}">
                <a16:creationId xmlns:a16="http://schemas.microsoft.com/office/drawing/2014/main" id="{237E43F2-CE73-A37E-3F0F-28B5522776CE}"/>
              </a:ext>
            </a:extLst>
          </p:cNvPr>
          <p:cNvSpPr txBox="1">
            <a:spLocks/>
          </p:cNvSpPr>
          <p:nvPr/>
        </p:nvSpPr>
        <p:spPr>
          <a:xfrm>
            <a:off x="880402" y="28136"/>
            <a:ext cx="8153401" cy="1421928"/>
          </a:xfrm>
          <a:prstGeom prst="rect">
            <a:avLst/>
          </a:prstGeom>
        </p:spPr>
        <p:txBody>
          <a:bodyPr vert="horz" wrap="square" lIns="91440" tIns="45720" rIns="91440" bIns="45720" rtlCol="0" anchor="b">
            <a:spAutoFit/>
          </a:bodyPr>
          <a:lstStyle>
            <a:lvl1pPr algn="l" defTabSz="685983" rtl="0" eaLnBrk="1" latinLnBrk="0" hangingPunct="1">
              <a:lnSpc>
                <a:spcPct val="90000"/>
              </a:lnSpc>
              <a:spcBef>
                <a:spcPct val="0"/>
              </a:spcBef>
              <a:buNone/>
              <a:defRPr sz="2701" kern="1200">
                <a:solidFill>
                  <a:schemeClr val="tx1"/>
                </a:solidFill>
                <a:latin typeface="+mj-lt"/>
                <a:ea typeface="+mj-ea"/>
                <a:cs typeface="+mj-cs"/>
              </a:defRPr>
            </a:lvl1pPr>
          </a:lstStyle>
          <a:p>
            <a:r>
              <a:rPr lang="en-US" sz="4800" b="1" dirty="0">
                <a:solidFill>
                  <a:schemeClr val="tx2"/>
                </a:solidFill>
                <a:latin typeface="Candara" panose="020E0502030303020204" pitchFamily="34" charset="0"/>
              </a:rPr>
              <a:t>Give God Your Best</a:t>
            </a:r>
            <a:br>
              <a:rPr lang="en-US" sz="4800" b="1" dirty="0">
                <a:solidFill>
                  <a:schemeClr val="tx2"/>
                </a:solidFill>
                <a:latin typeface="Candara" panose="020E0502030303020204" pitchFamily="34" charset="0"/>
              </a:rPr>
            </a:br>
            <a:r>
              <a:rPr lang="en-US" sz="4800" b="1" dirty="0">
                <a:solidFill>
                  <a:schemeClr val="tx2"/>
                </a:solidFill>
                <a:latin typeface="Candara" panose="020E0502030303020204" pitchFamily="34" charset="0"/>
              </a:rPr>
              <a:t>With Your Worship</a:t>
            </a:r>
          </a:p>
        </p:txBody>
      </p:sp>
    </p:spTree>
    <p:extLst>
      <p:ext uri="{BB962C8B-B14F-4D97-AF65-F5344CB8AC3E}">
        <p14:creationId xmlns:p14="http://schemas.microsoft.com/office/powerpoint/2010/main" val="162294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BCF56-524A-C9FA-C3F4-563F6DA0B7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365F6-836F-2964-7188-71190A76AB0D}"/>
              </a:ext>
            </a:extLst>
          </p:cNvPr>
          <p:cNvSpPr>
            <a:spLocks noGrp="1"/>
          </p:cNvSpPr>
          <p:nvPr>
            <p:ph idx="1"/>
          </p:nvPr>
        </p:nvSpPr>
        <p:spPr>
          <a:xfrm>
            <a:off x="762000" y="1529679"/>
            <a:ext cx="8217316" cy="4939814"/>
          </a:xfrm>
        </p:spPr>
        <p:txBody>
          <a:bodyPr>
            <a:spAutoFit/>
          </a:bodyPr>
          <a:lstStyle/>
          <a:p>
            <a:pPr marL="0" lvl="1" indent="0">
              <a:spcBef>
                <a:spcPts val="0"/>
              </a:spcBef>
              <a:buNone/>
            </a:pPr>
            <a:r>
              <a:rPr lang="en-US" sz="3500" b="1" dirty="0">
                <a:solidFill>
                  <a:schemeClr val="tx2"/>
                </a:solidFill>
                <a:latin typeface="Candara" panose="020E0502030303020204" pitchFamily="34" charset="0"/>
              </a:rPr>
              <a:t>Our worship must be from the heart as we engage in</a:t>
            </a:r>
            <a:r>
              <a:rPr lang="en-US" sz="3500" dirty="0">
                <a:solidFill>
                  <a:schemeClr val="tx2"/>
                </a:solidFill>
                <a:latin typeface="Candara" panose="020E0502030303020204" pitchFamily="34" charset="0"/>
              </a:rPr>
              <a:t>:</a:t>
            </a:r>
          </a:p>
          <a:p>
            <a:pPr marL="365760" lvl="1" indent="-274320">
              <a:spcBef>
                <a:spcPts val="0"/>
              </a:spcBef>
              <a:buFont typeface="Wingdings" panose="05000000000000000000" pitchFamily="2" charset="2"/>
              <a:buChar char="§"/>
            </a:pPr>
            <a:r>
              <a:rPr lang="en-US" sz="2800" dirty="0">
                <a:solidFill>
                  <a:schemeClr val="tx2"/>
                </a:solidFill>
                <a:latin typeface="Candara" panose="020E0502030303020204" pitchFamily="34" charset="0"/>
              </a:rPr>
              <a:t>Singing – Ephesians 5:19 (ASV) – “… making melody with your heart to the Lord”</a:t>
            </a:r>
            <a:br>
              <a:rPr lang="en-US" sz="2800" dirty="0">
                <a:solidFill>
                  <a:schemeClr val="tx2"/>
                </a:solidFill>
                <a:latin typeface="Candara" panose="020E0502030303020204" pitchFamily="34" charset="0"/>
              </a:rPr>
            </a:br>
            <a:r>
              <a:rPr lang="en-US" sz="2800" dirty="0">
                <a:solidFill>
                  <a:schemeClr val="tx2"/>
                </a:solidFill>
                <a:latin typeface="Candara" panose="020E0502030303020204" pitchFamily="34" charset="0"/>
              </a:rPr>
              <a:t>(cf. Colossians 3:16)</a:t>
            </a:r>
          </a:p>
          <a:p>
            <a:pPr marL="365760" lvl="1" indent="-274320">
              <a:spcBef>
                <a:spcPts val="0"/>
              </a:spcBef>
              <a:buFont typeface="Wingdings" panose="05000000000000000000" pitchFamily="2" charset="2"/>
              <a:buChar char="§"/>
            </a:pPr>
            <a:r>
              <a:rPr lang="en-US" sz="2800" dirty="0">
                <a:solidFill>
                  <a:schemeClr val="tx2"/>
                </a:solidFill>
                <a:latin typeface="Candara" panose="020E0502030303020204" pitchFamily="34" charset="0"/>
              </a:rPr>
              <a:t>Praying – Acts 12:5 – “… earnest prayer …”</a:t>
            </a:r>
          </a:p>
          <a:p>
            <a:pPr marL="365760" lvl="1" indent="-274320">
              <a:spcBef>
                <a:spcPts val="0"/>
              </a:spcBef>
              <a:buFont typeface="Wingdings" panose="05000000000000000000" pitchFamily="2" charset="2"/>
              <a:buChar char="§"/>
            </a:pPr>
            <a:r>
              <a:rPr lang="en-US" sz="2800" dirty="0">
                <a:solidFill>
                  <a:schemeClr val="tx2"/>
                </a:solidFill>
                <a:latin typeface="Candara" panose="020E0502030303020204" pitchFamily="34" charset="0"/>
              </a:rPr>
              <a:t>Giving – I Corinthians 16:1-2 – “On the first day of every week …”</a:t>
            </a:r>
          </a:p>
          <a:p>
            <a:pPr marL="365760" lvl="1" indent="-274320">
              <a:spcBef>
                <a:spcPts val="0"/>
              </a:spcBef>
              <a:buFont typeface="Wingdings" panose="05000000000000000000" pitchFamily="2" charset="2"/>
              <a:buChar char="§"/>
            </a:pPr>
            <a:r>
              <a:rPr lang="en-US" sz="2800" dirty="0">
                <a:solidFill>
                  <a:schemeClr val="tx2"/>
                </a:solidFill>
                <a:latin typeface="Candara" panose="020E0502030303020204" pitchFamily="34" charset="0"/>
              </a:rPr>
              <a:t>Teaching– Acts 2:42 – “… who will be able to teach others also”</a:t>
            </a:r>
          </a:p>
          <a:p>
            <a:pPr marL="365760" lvl="1" indent="-274320">
              <a:spcBef>
                <a:spcPts val="0"/>
              </a:spcBef>
              <a:buFont typeface="Wingdings" panose="05000000000000000000" pitchFamily="2" charset="2"/>
              <a:buChar char="§"/>
            </a:pPr>
            <a:r>
              <a:rPr lang="en-US" sz="2800" dirty="0">
                <a:solidFill>
                  <a:schemeClr val="tx2"/>
                </a:solidFill>
                <a:latin typeface="Candara" panose="020E0502030303020204" pitchFamily="34" charset="0"/>
              </a:rPr>
              <a:t>The Lord’s Supper – I Corinthians 11:23-34 – “Do this in remembrance of me”</a:t>
            </a:r>
          </a:p>
        </p:txBody>
      </p:sp>
      <p:sp>
        <p:nvSpPr>
          <p:cNvPr id="4" name="Title 1">
            <a:extLst>
              <a:ext uri="{FF2B5EF4-FFF2-40B4-BE49-F238E27FC236}">
                <a16:creationId xmlns:a16="http://schemas.microsoft.com/office/drawing/2014/main" id="{D2FB7F81-F49C-B703-45B0-F15166A7D50A}"/>
              </a:ext>
            </a:extLst>
          </p:cNvPr>
          <p:cNvSpPr txBox="1">
            <a:spLocks/>
          </p:cNvSpPr>
          <p:nvPr/>
        </p:nvSpPr>
        <p:spPr>
          <a:xfrm>
            <a:off x="880402" y="28136"/>
            <a:ext cx="8153401" cy="1421928"/>
          </a:xfrm>
          <a:prstGeom prst="rect">
            <a:avLst/>
          </a:prstGeom>
        </p:spPr>
        <p:txBody>
          <a:bodyPr vert="horz" wrap="square" lIns="91440" tIns="45720" rIns="91440" bIns="45720" rtlCol="0" anchor="b">
            <a:spAutoFit/>
          </a:bodyPr>
          <a:lstStyle>
            <a:lvl1pPr algn="l" defTabSz="685983" rtl="0" eaLnBrk="1" latinLnBrk="0" hangingPunct="1">
              <a:lnSpc>
                <a:spcPct val="90000"/>
              </a:lnSpc>
              <a:spcBef>
                <a:spcPct val="0"/>
              </a:spcBef>
              <a:buNone/>
              <a:defRPr sz="2701" kern="1200">
                <a:solidFill>
                  <a:schemeClr val="tx1"/>
                </a:solidFill>
                <a:latin typeface="+mj-lt"/>
                <a:ea typeface="+mj-ea"/>
                <a:cs typeface="+mj-cs"/>
              </a:defRPr>
            </a:lvl1pPr>
          </a:lstStyle>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Candara" panose="020E0502030303020204" pitchFamily="34" charset="0"/>
                <a:ea typeface="+mj-ea"/>
                <a:cs typeface="+mj-cs"/>
              </a:rPr>
              <a:t>Give God Your Best</a:t>
            </a:r>
            <a:br>
              <a:rPr kumimoji="0" lang="en-US" sz="4800" b="1" i="0" u="none" strike="noStrike" kern="1200" cap="none" spc="0" normalizeH="0" baseline="0" noProof="0" dirty="0">
                <a:ln>
                  <a:noFill/>
                </a:ln>
                <a:solidFill>
                  <a:srgbClr val="000000"/>
                </a:solidFill>
                <a:effectLst/>
                <a:uLnTx/>
                <a:uFillTx/>
                <a:latin typeface="Candara" panose="020E0502030303020204" pitchFamily="34" charset="0"/>
                <a:ea typeface="+mj-ea"/>
                <a:cs typeface="+mj-cs"/>
              </a:rPr>
            </a:br>
            <a:r>
              <a:rPr kumimoji="0" lang="en-US" sz="4800" b="1" i="0" u="none" strike="noStrike" kern="1200" cap="none" spc="0" normalizeH="0" baseline="0" noProof="0" dirty="0">
                <a:ln>
                  <a:noFill/>
                </a:ln>
                <a:solidFill>
                  <a:srgbClr val="000000"/>
                </a:solidFill>
                <a:effectLst/>
                <a:uLnTx/>
                <a:uFillTx/>
                <a:latin typeface="Candara" panose="020E0502030303020204" pitchFamily="34" charset="0"/>
                <a:ea typeface="+mj-ea"/>
                <a:cs typeface="+mj-cs"/>
              </a:rPr>
              <a:t>With Your Worship</a:t>
            </a:r>
          </a:p>
        </p:txBody>
      </p:sp>
    </p:spTree>
    <p:extLst>
      <p:ext uri="{BB962C8B-B14F-4D97-AF65-F5344CB8AC3E}">
        <p14:creationId xmlns:p14="http://schemas.microsoft.com/office/powerpoint/2010/main" val="14328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0A5CB-E2FF-45A9-50A0-44F91551D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369B1-B093-DB04-4CEF-3E07C7DB102C}"/>
              </a:ext>
            </a:extLst>
          </p:cNvPr>
          <p:cNvSpPr>
            <a:spLocks noGrp="1"/>
          </p:cNvSpPr>
          <p:nvPr>
            <p:ph type="title"/>
          </p:nvPr>
        </p:nvSpPr>
        <p:spPr>
          <a:xfrm>
            <a:off x="838198" y="25872"/>
            <a:ext cx="8143623" cy="1421928"/>
          </a:xfrm>
        </p:spPr>
        <p:txBody>
          <a:bodyPr wrap="square">
            <a:spAutoFit/>
          </a:bodyPr>
          <a:lstStyle/>
          <a:p>
            <a:r>
              <a:rPr lang="en-US" sz="4800" b="1" dirty="0">
                <a:solidFill>
                  <a:schemeClr val="tx2"/>
                </a:solidFill>
                <a:latin typeface="Candara" panose="020E0502030303020204" pitchFamily="34" charset="0"/>
              </a:rPr>
              <a:t>Give God Your Best</a:t>
            </a:r>
            <a:br>
              <a:rPr lang="en-US" sz="4800" b="1" dirty="0">
                <a:solidFill>
                  <a:schemeClr val="tx2"/>
                </a:solidFill>
                <a:latin typeface="Candara" panose="020E0502030303020204" pitchFamily="34" charset="0"/>
              </a:rPr>
            </a:br>
            <a:r>
              <a:rPr lang="en-US" sz="4800" b="1" dirty="0">
                <a:solidFill>
                  <a:schemeClr val="tx2"/>
                </a:solidFill>
                <a:latin typeface="Candara" panose="020E0502030303020204" pitchFamily="34" charset="0"/>
              </a:rPr>
              <a:t>Where You Live</a:t>
            </a:r>
          </a:p>
        </p:txBody>
      </p:sp>
      <p:sp>
        <p:nvSpPr>
          <p:cNvPr id="3" name="Content Placeholder 2">
            <a:extLst>
              <a:ext uri="{FF2B5EF4-FFF2-40B4-BE49-F238E27FC236}">
                <a16:creationId xmlns:a16="http://schemas.microsoft.com/office/drawing/2014/main" id="{D06FC963-D7E5-4EC9-DD08-AF115F9FDFF5}"/>
              </a:ext>
            </a:extLst>
          </p:cNvPr>
          <p:cNvSpPr>
            <a:spLocks noGrp="1"/>
          </p:cNvSpPr>
          <p:nvPr>
            <p:ph idx="1"/>
          </p:nvPr>
        </p:nvSpPr>
        <p:spPr>
          <a:xfrm>
            <a:off x="762000" y="1377460"/>
            <a:ext cx="8143624" cy="5424562"/>
          </a:xfrm>
        </p:spPr>
        <p:txBody>
          <a:bodyPr>
            <a:spAutoFit/>
          </a:bodyPr>
          <a:lstStyle/>
          <a:p>
            <a:pPr marL="0" indent="0">
              <a:spcBef>
                <a:spcPts val="0"/>
              </a:spcBef>
              <a:buNone/>
            </a:pPr>
            <a:r>
              <a:rPr lang="en-US" sz="3500" b="1" dirty="0">
                <a:solidFill>
                  <a:schemeClr val="tx2"/>
                </a:solidFill>
                <a:latin typeface="Candara" panose="020E0502030303020204" pitchFamily="34" charset="0"/>
              </a:rPr>
              <a:t>You might not recognize it but those in your neighborhood are watching your living</a:t>
            </a:r>
          </a:p>
          <a:p>
            <a:pPr marL="576263" lvl="1" indent="-457200">
              <a:spcBef>
                <a:spcPts val="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II Corinthians 3:2 – “… known and read by all”</a:t>
            </a:r>
          </a:p>
          <a:p>
            <a:pPr marL="576263" lvl="1" indent="-457200">
              <a:spcBef>
                <a:spcPts val="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What are your neighbors reading from you?</a:t>
            </a:r>
          </a:p>
          <a:p>
            <a:pPr marL="576263" lvl="1" indent="-457200">
              <a:spcBef>
                <a:spcPts val="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Are you a law-abiding citizen?</a:t>
            </a:r>
          </a:p>
          <a:p>
            <a:pPr marL="914400" lvl="2" indent="-344488">
              <a:spcBef>
                <a:spcPts val="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Romans 13:1-2 – “… be subject to the governing authorities”</a:t>
            </a:r>
          </a:p>
          <a:p>
            <a:pPr marL="914400" lvl="2" indent="-344488">
              <a:spcBef>
                <a:spcPts val="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I Peter 2:17-19 – “Honor the emperor”</a:t>
            </a:r>
          </a:p>
          <a:p>
            <a:pPr marL="576263" lvl="1" indent="-457200">
              <a:spcBef>
                <a:spcPts val="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Do your best to be the best neighbor in your neighborhood because your conduct in life is a direct reflection on the Lord’s church</a:t>
            </a:r>
          </a:p>
          <a:p>
            <a:pPr marL="914400" lvl="2" indent="-344488">
              <a:spcBef>
                <a:spcPts val="0"/>
              </a:spcBef>
              <a:buClr>
                <a:schemeClr val="tx2"/>
              </a:buClr>
              <a:buFont typeface="Wingdings" panose="05000000000000000000" pitchFamily="2" charset="2"/>
              <a:buChar char="§"/>
            </a:pPr>
            <a:r>
              <a:rPr lang="en-US" sz="2800" dirty="0">
                <a:solidFill>
                  <a:schemeClr val="tx2"/>
                </a:solidFill>
                <a:latin typeface="Candara" panose="020E0502030303020204" pitchFamily="34" charset="0"/>
              </a:rPr>
              <a:t>Romans 12:18 – “… live peaceably with all”</a:t>
            </a:r>
          </a:p>
        </p:txBody>
      </p:sp>
    </p:spTree>
    <p:extLst>
      <p:ext uri="{BB962C8B-B14F-4D97-AF65-F5344CB8AC3E}">
        <p14:creationId xmlns:p14="http://schemas.microsoft.com/office/powerpoint/2010/main" val="235222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B4FB-FF08-BF69-D5CD-0F0CC3AC0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C78FA-44A9-7988-5B9D-C7647C9470D2}"/>
              </a:ext>
            </a:extLst>
          </p:cNvPr>
          <p:cNvSpPr>
            <a:spLocks noGrp="1"/>
          </p:cNvSpPr>
          <p:nvPr>
            <p:ph type="title"/>
          </p:nvPr>
        </p:nvSpPr>
        <p:spPr>
          <a:xfrm>
            <a:off x="838199" y="21144"/>
            <a:ext cx="8077201" cy="1421928"/>
          </a:xfrm>
        </p:spPr>
        <p:txBody>
          <a:bodyPr>
            <a:spAutoFit/>
          </a:bodyPr>
          <a:lstStyle/>
          <a:p>
            <a:r>
              <a:rPr lang="en-US" sz="4800" b="1" dirty="0">
                <a:solidFill>
                  <a:schemeClr val="tx2"/>
                </a:solidFill>
                <a:latin typeface="Candara" panose="020E0502030303020204" pitchFamily="34" charset="0"/>
              </a:rPr>
              <a:t>Give God Your Best</a:t>
            </a:r>
            <a:br>
              <a:rPr lang="en-US" sz="4800" b="1" dirty="0">
                <a:solidFill>
                  <a:schemeClr val="tx2"/>
                </a:solidFill>
                <a:latin typeface="Candara" panose="020E0502030303020204" pitchFamily="34" charset="0"/>
              </a:rPr>
            </a:br>
            <a:r>
              <a:rPr lang="en-US" sz="4800" b="1" dirty="0">
                <a:solidFill>
                  <a:schemeClr val="tx2"/>
                </a:solidFill>
                <a:latin typeface="Candara" panose="020E0502030303020204" pitchFamily="34" charset="0"/>
              </a:rPr>
              <a:t>In Your Family</a:t>
            </a:r>
          </a:p>
        </p:txBody>
      </p:sp>
      <p:sp>
        <p:nvSpPr>
          <p:cNvPr id="3" name="Content Placeholder 2">
            <a:extLst>
              <a:ext uri="{FF2B5EF4-FFF2-40B4-BE49-F238E27FC236}">
                <a16:creationId xmlns:a16="http://schemas.microsoft.com/office/drawing/2014/main" id="{5F8CA4A5-B4CD-2E91-1AA7-068A1C1F0052}"/>
              </a:ext>
            </a:extLst>
          </p:cNvPr>
          <p:cNvSpPr>
            <a:spLocks noGrp="1"/>
          </p:cNvSpPr>
          <p:nvPr>
            <p:ph idx="1"/>
          </p:nvPr>
        </p:nvSpPr>
        <p:spPr>
          <a:xfrm>
            <a:off x="762000" y="1592282"/>
            <a:ext cx="8219823" cy="4724370"/>
          </a:xfrm>
        </p:spPr>
        <p:txBody>
          <a:bodyPr>
            <a:spAutoFit/>
          </a:bodyPr>
          <a:lstStyle/>
          <a:p>
            <a:pPr marL="0" indent="0">
              <a:lnSpc>
                <a:spcPct val="100000"/>
              </a:lnSpc>
              <a:spcBef>
                <a:spcPts val="0"/>
              </a:spcBef>
              <a:buNone/>
            </a:pPr>
            <a:r>
              <a:rPr lang="en-US" sz="3500" b="1" dirty="0">
                <a:solidFill>
                  <a:schemeClr val="tx2"/>
                </a:solidFill>
                <a:latin typeface="Candara" panose="020E0502030303020204" pitchFamily="34" charset="0"/>
              </a:rPr>
              <a:t>All members of physical families must accept their God-given roles and responsibilities</a:t>
            </a:r>
          </a:p>
          <a:p>
            <a:pPr marL="365760" indent="-274320">
              <a:lnSpc>
                <a:spcPct val="100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Men …</a:t>
            </a:r>
          </a:p>
          <a:p>
            <a:pPr marL="640080" lvl="1" indent="-274320">
              <a:lnSpc>
                <a:spcPct val="100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I Corinthians 11:3 – “</a:t>
            </a:r>
            <a:r>
              <a:rPr lang="en-US" sz="2800" b="1" dirty="0">
                <a:solidFill>
                  <a:schemeClr val="tx2"/>
                </a:solidFill>
                <a:latin typeface="Candara" panose="020E0502030303020204" pitchFamily="34" charset="0"/>
              </a:rPr>
              <a:t>the head</a:t>
            </a:r>
            <a:r>
              <a:rPr lang="en-US" sz="2800" dirty="0">
                <a:solidFill>
                  <a:schemeClr val="tx2"/>
                </a:solidFill>
                <a:latin typeface="Candara" panose="020E0502030303020204" pitchFamily="34" charset="0"/>
              </a:rPr>
              <a:t> of a wife is her husband” (See also Ephesians 5:23-24)</a:t>
            </a:r>
          </a:p>
          <a:p>
            <a:pPr marL="640080" lvl="1" indent="-274320">
              <a:lnSpc>
                <a:spcPct val="100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Ephesians 5:25-33 – “… </a:t>
            </a:r>
            <a:r>
              <a:rPr lang="en-US" sz="2800" b="1" dirty="0">
                <a:solidFill>
                  <a:schemeClr val="tx2"/>
                </a:solidFill>
                <a:latin typeface="Candara" panose="020E0502030303020204" pitchFamily="34" charset="0"/>
              </a:rPr>
              <a:t>love his wife</a:t>
            </a:r>
            <a:r>
              <a:rPr lang="en-US" sz="2800" dirty="0">
                <a:solidFill>
                  <a:schemeClr val="tx2"/>
                </a:solidFill>
                <a:latin typeface="Candara" panose="020E0502030303020204" pitchFamily="34" charset="0"/>
              </a:rPr>
              <a:t> as himself”</a:t>
            </a:r>
          </a:p>
          <a:p>
            <a:pPr marL="640080" lvl="1" indent="-274320">
              <a:lnSpc>
                <a:spcPct val="100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I Peter 3:7 – “</a:t>
            </a:r>
            <a:r>
              <a:rPr lang="en-US" sz="2800" b="1" dirty="0">
                <a:solidFill>
                  <a:schemeClr val="tx2"/>
                </a:solidFill>
                <a:latin typeface="Candara" panose="020E0502030303020204" pitchFamily="34" charset="0"/>
              </a:rPr>
              <a:t>showing honor</a:t>
            </a:r>
            <a:r>
              <a:rPr lang="en-US" sz="2800" dirty="0">
                <a:solidFill>
                  <a:schemeClr val="tx2"/>
                </a:solidFill>
                <a:latin typeface="Candara" panose="020E0502030303020204" pitchFamily="34" charset="0"/>
              </a:rPr>
              <a:t> to the woman …”</a:t>
            </a:r>
          </a:p>
          <a:p>
            <a:pPr marL="640080" lvl="1" indent="-274320">
              <a:lnSpc>
                <a:spcPct val="100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Ephesians 6:4 – “… children … </a:t>
            </a:r>
            <a:r>
              <a:rPr lang="en-US" sz="2800" b="1" dirty="0">
                <a:solidFill>
                  <a:schemeClr val="tx2"/>
                </a:solidFill>
                <a:latin typeface="Candara" panose="020E0502030303020204" pitchFamily="34" charset="0"/>
              </a:rPr>
              <a:t>nurture them</a:t>
            </a:r>
            <a:r>
              <a:rPr lang="en-US" sz="2800" dirty="0">
                <a:solidFill>
                  <a:schemeClr val="tx2"/>
                </a:solidFill>
                <a:latin typeface="Candara" panose="020E0502030303020204" pitchFamily="34" charset="0"/>
              </a:rPr>
              <a:t> …”</a:t>
            </a:r>
          </a:p>
          <a:p>
            <a:pPr marL="640080" lvl="1" indent="-274320">
              <a:lnSpc>
                <a:spcPct val="100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I Timothy 5:8 – “… provide for his relatives …”</a:t>
            </a:r>
          </a:p>
        </p:txBody>
      </p:sp>
    </p:spTree>
    <p:extLst>
      <p:ext uri="{BB962C8B-B14F-4D97-AF65-F5344CB8AC3E}">
        <p14:creationId xmlns:p14="http://schemas.microsoft.com/office/powerpoint/2010/main" val="8779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93CCB-67A2-B57E-0AFA-15E1ADC8D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DFE70-661E-A352-0F73-01DEA9AD85A2}"/>
              </a:ext>
            </a:extLst>
          </p:cNvPr>
          <p:cNvSpPr>
            <a:spLocks noGrp="1"/>
          </p:cNvSpPr>
          <p:nvPr>
            <p:ph type="title"/>
          </p:nvPr>
        </p:nvSpPr>
        <p:spPr>
          <a:xfrm>
            <a:off x="838199" y="63351"/>
            <a:ext cx="8077201" cy="1421928"/>
          </a:xfrm>
        </p:spPr>
        <p:txBody>
          <a:bodyPr>
            <a:spAutoFit/>
          </a:bodyPr>
          <a:lstStyle/>
          <a:p>
            <a:r>
              <a:rPr lang="en-US" sz="4800" b="1" dirty="0">
                <a:solidFill>
                  <a:schemeClr val="tx2"/>
                </a:solidFill>
                <a:latin typeface="Candara" panose="020E0502030303020204" pitchFamily="34" charset="0"/>
              </a:rPr>
              <a:t>Give God Your Best</a:t>
            </a:r>
            <a:br>
              <a:rPr lang="en-US" sz="4800" b="1" dirty="0">
                <a:solidFill>
                  <a:schemeClr val="tx2"/>
                </a:solidFill>
                <a:latin typeface="Candara" panose="020E0502030303020204" pitchFamily="34" charset="0"/>
              </a:rPr>
            </a:br>
            <a:r>
              <a:rPr lang="en-US" sz="4800" b="1" dirty="0">
                <a:solidFill>
                  <a:schemeClr val="tx2"/>
                </a:solidFill>
                <a:latin typeface="Candara" panose="020E0502030303020204" pitchFamily="34" charset="0"/>
              </a:rPr>
              <a:t>In Your Family</a:t>
            </a:r>
          </a:p>
        </p:txBody>
      </p:sp>
      <p:sp>
        <p:nvSpPr>
          <p:cNvPr id="3" name="Content Placeholder 2">
            <a:extLst>
              <a:ext uri="{FF2B5EF4-FFF2-40B4-BE49-F238E27FC236}">
                <a16:creationId xmlns:a16="http://schemas.microsoft.com/office/drawing/2014/main" id="{B3CF9386-63C7-AA2D-8103-C9EA0678151F}"/>
              </a:ext>
            </a:extLst>
          </p:cNvPr>
          <p:cNvSpPr>
            <a:spLocks noGrp="1"/>
          </p:cNvSpPr>
          <p:nvPr>
            <p:ph idx="1"/>
          </p:nvPr>
        </p:nvSpPr>
        <p:spPr>
          <a:xfrm>
            <a:off x="766887" y="1485279"/>
            <a:ext cx="8219823" cy="5036763"/>
          </a:xfrm>
        </p:spPr>
        <p:txBody>
          <a:bodyPr>
            <a:spAutoFit/>
          </a:bodyPr>
          <a:lstStyle/>
          <a:p>
            <a:pPr marL="0" indent="0">
              <a:spcBef>
                <a:spcPts val="0"/>
              </a:spcBef>
              <a:buNone/>
            </a:pPr>
            <a:r>
              <a:rPr lang="en-US" sz="3500" b="1" dirty="0">
                <a:solidFill>
                  <a:schemeClr val="tx2"/>
                </a:solidFill>
                <a:latin typeface="Candara" panose="020E0502030303020204" pitchFamily="34" charset="0"/>
              </a:rPr>
              <a:t>All members of physical families must accept their God-given roles and responsibilities</a:t>
            </a:r>
          </a:p>
          <a:p>
            <a:pPr marL="365760" indent="-274320">
              <a:spcBef>
                <a:spcPts val="0"/>
              </a:spcBef>
              <a:buFont typeface="Wingdings" panose="05000000000000000000" pitchFamily="2" charset="2"/>
              <a:buChar char="§"/>
            </a:pPr>
            <a:r>
              <a:rPr lang="en-US" sz="2800" dirty="0">
                <a:solidFill>
                  <a:schemeClr val="tx2"/>
                </a:solidFill>
                <a:latin typeface="Candara" panose="020E0502030303020204" pitchFamily="34" charset="0"/>
              </a:rPr>
              <a:t>Women …</a:t>
            </a:r>
          </a:p>
          <a:p>
            <a:pPr marL="575128" lvl="1" indent="-274320">
              <a:spcBef>
                <a:spcPts val="0"/>
              </a:spcBef>
              <a:buFont typeface="Wingdings" panose="05000000000000000000" pitchFamily="2" charset="2"/>
              <a:buChar char="§"/>
            </a:pPr>
            <a:r>
              <a:rPr lang="en-US" sz="2800" dirty="0">
                <a:solidFill>
                  <a:schemeClr val="tx2"/>
                </a:solidFill>
                <a:latin typeface="Candara" panose="020E0502030303020204" pitchFamily="34" charset="0"/>
              </a:rPr>
              <a:t>Ephesians 5:22, 24, 31 – “submit to your own husbands, </a:t>
            </a:r>
            <a:r>
              <a:rPr lang="en-US" sz="2800" b="1" dirty="0">
                <a:solidFill>
                  <a:schemeClr val="tx2"/>
                </a:solidFill>
                <a:latin typeface="Candara" panose="020E0502030303020204" pitchFamily="34" charset="0"/>
              </a:rPr>
              <a:t>as to the Lord</a:t>
            </a:r>
            <a:r>
              <a:rPr lang="en-US" sz="2800" dirty="0">
                <a:solidFill>
                  <a:schemeClr val="tx2"/>
                </a:solidFill>
                <a:latin typeface="Candara" panose="020E0502030303020204" pitchFamily="34" charset="0"/>
              </a:rPr>
              <a:t> … as the church submits to Christ … the two shall become one flesh”</a:t>
            </a:r>
          </a:p>
          <a:p>
            <a:pPr marL="858838" lvl="2" indent="-273050">
              <a:spcBef>
                <a:spcPts val="0"/>
              </a:spcBef>
              <a:buFont typeface="Wingdings" panose="05000000000000000000" pitchFamily="2" charset="2"/>
              <a:buChar char="§"/>
            </a:pPr>
            <a:r>
              <a:rPr lang="en-US" sz="2800" dirty="0">
                <a:solidFill>
                  <a:schemeClr val="tx2"/>
                </a:solidFill>
                <a:latin typeface="Candara" panose="020E0502030303020204" pitchFamily="34" charset="0"/>
              </a:rPr>
              <a:t>I Corinthians 11:3 – “… </a:t>
            </a:r>
            <a:r>
              <a:rPr lang="en-US" sz="2800" b="1" dirty="0">
                <a:solidFill>
                  <a:schemeClr val="tx2"/>
                </a:solidFill>
                <a:latin typeface="Candara" panose="020E0502030303020204" pitchFamily="34" charset="0"/>
              </a:rPr>
              <a:t>the head of</a:t>
            </a:r>
            <a:r>
              <a:rPr lang="en-US" sz="2800" dirty="0">
                <a:solidFill>
                  <a:schemeClr val="tx2"/>
                </a:solidFill>
                <a:latin typeface="Candara" panose="020E0502030303020204" pitchFamily="34" charset="0"/>
              </a:rPr>
              <a:t> … man … wife … Christ”</a:t>
            </a:r>
          </a:p>
          <a:p>
            <a:pPr marL="575128" lvl="1" indent="-274320">
              <a:spcBef>
                <a:spcPts val="0"/>
              </a:spcBef>
              <a:buFont typeface="Wingdings" panose="05000000000000000000" pitchFamily="2" charset="2"/>
              <a:buChar char="§"/>
            </a:pPr>
            <a:r>
              <a:rPr lang="en-US" sz="2800" dirty="0">
                <a:solidFill>
                  <a:schemeClr val="tx2"/>
                </a:solidFill>
                <a:latin typeface="Candara" panose="020E0502030303020204" pitchFamily="34" charset="0"/>
              </a:rPr>
              <a:t>Titus 2:3-4 – “… to </a:t>
            </a:r>
            <a:r>
              <a:rPr lang="en-US" sz="2800" b="1" dirty="0">
                <a:solidFill>
                  <a:schemeClr val="tx2"/>
                </a:solidFill>
                <a:latin typeface="Candara" panose="020E0502030303020204" pitchFamily="34" charset="0"/>
              </a:rPr>
              <a:t>love their husbands and children</a:t>
            </a:r>
            <a:r>
              <a:rPr lang="en-US" sz="2800" dirty="0">
                <a:solidFill>
                  <a:schemeClr val="tx2"/>
                </a:solidFill>
                <a:latin typeface="Candara" panose="020E0502030303020204" pitchFamily="34" charset="0"/>
              </a:rPr>
              <a:t>”</a:t>
            </a:r>
          </a:p>
        </p:txBody>
      </p:sp>
    </p:spTree>
    <p:extLst>
      <p:ext uri="{BB962C8B-B14F-4D97-AF65-F5344CB8AC3E}">
        <p14:creationId xmlns:p14="http://schemas.microsoft.com/office/powerpoint/2010/main" val="1889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D843D-D47B-020D-7405-4F868C9D9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93D2B-BB1B-ECD0-9C89-55C05EF1F2C4}"/>
              </a:ext>
            </a:extLst>
          </p:cNvPr>
          <p:cNvSpPr>
            <a:spLocks noGrp="1"/>
          </p:cNvSpPr>
          <p:nvPr>
            <p:ph type="title"/>
          </p:nvPr>
        </p:nvSpPr>
        <p:spPr>
          <a:xfrm>
            <a:off x="838199" y="63351"/>
            <a:ext cx="8077201" cy="1421928"/>
          </a:xfrm>
        </p:spPr>
        <p:txBody>
          <a:bodyPr>
            <a:spAutoFit/>
          </a:bodyPr>
          <a:lstStyle/>
          <a:p>
            <a:r>
              <a:rPr lang="en-US" sz="4800" b="1" dirty="0">
                <a:solidFill>
                  <a:schemeClr val="tx2"/>
                </a:solidFill>
                <a:latin typeface="Candara" panose="020E0502030303020204" pitchFamily="34" charset="0"/>
              </a:rPr>
              <a:t>Give God Your Best</a:t>
            </a:r>
            <a:br>
              <a:rPr lang="en-US" sz="4800" b="1" dirty="0">
                <a:solidFill>
                  <a:schemeClr val="tx2"/>
                </a:solidFill>
                <a:latin typeface="Candara" panose="020E0502030303020204" pitchFamily="34" charset="0"/>
              </a:rPr>
            </a:br>
            <a:r>
              <a:rPr lang="en-US" sz="4800" b="1" dirty="0">
                <a:solidFill>
                  <a:schemeClr val="tx2"/>
                </a:solidFill>
                <a:latin typeface="Candara" panose="020E0502030303020204" pitchFamily="34" charset="0"/>
              </a:rPr>
              <a:t>In Your Family</a:t>
            </a:r>
          </a:p>
        </p:txBody>
      </p:sp>
      <p:sp>
        <p:nvSpPr>
          <p:cNvPr id="3" name="Content Placeholder 2">
            <a:extLst>
              <a:ext uri="{FF2B5EF4-FFF2-40B4-BE49-F238E27FC236}">
                <a16:creationId xmlns:a16="http://schemas.microsoft.com/office/drawing/2014/main" id="{11E01E30-27F6-091D-3B1F-5C980B01C4A8}"/>
              </a:ext>
            </a:extLst>
          </p:cNvPr>
          <p:cNvSpPr>
            <a:spLocks noGrp="1"/>
          </p:cNvSpPr>
          <p:nvPr>
            <p:ph idx="1"/>
          </p:nvPr>
        </p:nvSpPr>
        <p:spPr>
          <a:xfrm>
            <a:off x="762000" y="1524000"/>
            <a:ext cx="8219823" cy="5131533"/>
          </a:xfrm>
        </p:spPr>
        <p:txBody>
          <a:bodyPr>
            <a:spAutoFit/>
          </a:bodyPr>
          <a:lstStyle/>
          <a:p>
            <a:pPr marL="0" indent="0">
              <a:lnSpc>
                <a:spcPct val="85000"/>
              </a:lnSpc>
              <a:spcBef>
                <a:spcPts val="0"/>
              </a:spcBef>
              <a:buNone/>
            </a:pPr>
            <a:r>
              <a:rPr lang="en-US" sz="3500" b="1" dirty="0">
                <a:solidFill>
                  <a:schemeClr val="tx2"/>
                </a:solidFill>
                <a:latin typeface="Candara" panose="020E0502030303020204" pitchFamily="34" charset="0"/>
              </a:rPr>
              <a:t>All members of physical families must accept their God-given roles and responsibilities</a:t>
            </a:r>
          </a:p>
          <a:p>
            <a:pPr marL="365760" indent="-27432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Children…</a:t>
            </a:r>
          </a:p>
          <a:p>
            <a:pPr marL="640080" lvl="1" indent="-27432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Ephesians 6:1-2 – “… obey your parents </a:t>
            </a:r>
            <a:r>
              <a:rPr lang="en-US" sz="2800" b="1" dirty="0">
                <a:solidFill>
                  <a:schemeClr val="tx2"/>
                </a:solidFill>
                <a:latin typeface="Candara" panose="020E0502030303020204" pitchFamily="34" charset="0"/>
              </a:rPr>
              <a:t>in the Lord</a:t>
            </a:r>
            <a:r>
              <a:rPr lang="en-US" sz="2800" dirty="0">
                <a:solidFill>
                  <a:schemeClr val="tx2"/>
                </a:solidFill>
                <a:latin typeface="Candara" panose="020E0502030303020204" pitchFamily="34" charset="0"/>
              </a:rPr>
              <a:t> …”</a:t>
            </a:r>
          </a:p>
          <a:p>
            <a:pPr marL="640080" lvl="1" indent="-27432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Colossians 3:20 – “… for this pleases the Lord”</a:t>
            </a:r>
          </a:p>
          <a:p>
            <a:pPr marL="845874" lvl="2" indent="-27432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cf. Ephesians 6:4 – “… </a:t>
            </a:r>
            <a:r>
              <a:rPr lang="en-US" sz="2800" b="1" dirty="0">
                <a:solidFill>
                  <a:schemeClr val="tx2"/>
                </a:solidFill>
                <a:latin typeface="Candara" panose="020E0502030303020204" pitchFamily="34" charset="0"/>
              </a:rPr>
              <a:t>nurture them</a:t>
            </a:r>
            <a:r>
              <a:rPr lang="en-US" sz="2800" dirty="0">
                <a:solidFill>
                  <a:schemeClr val="tx2"/>
                </a:solidFill>
                <a:latin typeface="Candara" panose="020E0502030303020204" pitchFamily="34" charset="0"/>
              </a:rPr>
              <a:t> in the chastening and admonition of the Lord”</a:t>
            </a:r>
          </a:p>
          <a:p>
            <a:pPr marL="845874" lvl="2" indent="-27432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cf. Colossians 3:21 – “… </a:t>
            </a:r>
            <a:r>
              <a:rPr lang="en-US" sz="2800" b="1" dirty="0">
                <a:solidFill>
                  <a:schemeClr val="tx2"/>
                </a:solidFill>
                <a:latin typeface="Candara" panose="020E0502030303020204" pitchFamily="34" charset="0"/>
              </a:rPr>
              <a:t>do not provoke</a:t>
            </a:r>
            <a:r>
              <a:rPr lang="en-US" sz="2800" dirty="0">
                <a:solidFill>
                  <a:schemeClr val="tx2"/>
                </a:solidFill>
                <a:latin typeface="Candara" panose="020E0502030303020204" pitchFamily="34" charset="0"/>
              </a:rPr>
              <a:t> your children …”</a:t>
            </a:r>
          </a:p>
          <a:p>
            <a:pPr marL="640080" lvl="1" indent="-27432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Jesus’ example</a:t>
            </a:r>
          </a:p>
          <a:p>
            <a:pPr marL="845874" lvl="2" indent="-274320">
              <a:lnSpc>
                <a:spcPct val="85000"/>
              </a:lnSpc>
              <a:spcBef>
                <a:spcPts val="0"/>
              </a:spcBef>
              <a:buFont typeface="Wingdings" panose="05000000000000000000" pitchFamily="2" charset="2"/>
              <a:buChar char="§"/>
            </a:pPr>
            <a:r>
              <a:rPr lang="en-US" sz="2800" dirty="0">
                <a:solidFill>
                  <a:schemeClr val="tx2"/>
                </a:solidFill>
                <a:latin typeface="Candara" panose="020E0502030303020204" pitchFamily="34" charset="0"/>
              </a:rPr>
              <a:t>Luke 2:51 – “… submissive to them”</a:t>
            </a:r>
          </a:p>
        </p:txBody>
      </p:sp>
    </p:spTree>
    <p:extLst>
      <p:ext uri="{BB962C8B-B14F-4D97-AF65-F5344CB8AC3E}">
        <p14:creationId xmlns:p14="http://schemas.microsoft.com/office/powerpoint/2010/main" val="11267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4873beb7-5857-4685-be1f-d57550cc96cc"/>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1511</TotalTime>
  <Words>5431</Words>
  <Application>Microsoft Office PowerPoint</Application>
  <PresentationFormat>On-screen Show (4:3)</PresentationFormat>
  <Paragraphs>250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Candara</vt:lpstr>
      <vt:lpstr>Euphemia</vt:lpstr>
      <vt:lpstr>Wingdings</vt:lpstr>
      <vt:lpstr>Serenity 16x9</vt:lpstr>
      <vt:lpstr>Give God Your Best</vt:lpstr>
      <vt:lpstr>Introduction</vt:lpstr>
      <vt:lpstr>Give God Your Best With Your Talents</vt:lpstr>
      <vt:lpstr>PowerPoint Presentation</vt:lpstr>
      <vt:lpstr>PowerPoint Presentation</vt:lpstr>
      <vt:lpstr>Give God Your Best Where You Live</vt:lpstr>
      <vt:lpstr>Give God Your Best In Your Family</vt:lpstr>
      <vt:lpstr>Give God Your Best In Your Family</vt:lpstr>
      <vt:lpstr>Give God Your Best In Your Family</vt:lpstr>
      <vt:lpstr>Give God Your Best In Your Job</vt:lpstr>
      <vt:lpstr>Give God Your Best In Your Work For The Lord</vt:lpstr>
      <vt:lpstr>Give God Your Best In All You Do</vt:lpstr>
      <vt:lpstr>PowerPoint Presentation</vt:lpstr>
      <vt:lpstr>What Does God Require Of You?</vt:lpstr>
      <vt:lpstr>What Does God Require Of You?</vt:lpstr>
      <vt:lpstr>What Does God Require Of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God Your Best</dc:title>
  <dc:creator>Richard Lidh; Glendol McClure</dc:creator>
  <cp:lastModifiedBy>Richard Lidh</cp:lastModifiedBy>
  <cp:revision>23</cp:revision>
  <cp:lastPrinted>2024-11-10T15:26:16Z</cp:lastPrinted>
  <dcterms:created xsi:type="dcterms:W3CDTF">2024-11-01T23:17:01Z</dcterms:created>
  <dcterms:modified xsi:type="dcterms:W3CDTF">2024-11-16T17:04:40Z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